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2" r:id="rId5"/>
  </p:sldIdLst>
  <p:sldSz cx="9144000" cy="6858000" type="letter"/>
  <p:notesSz cx="9296400" cy="70104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mon Alfonso Caballero" initials="RAC" lastIdx="0" clrIdx="0">
    <p:extLst>
      <p:ext uri="{19B8F6BF-5375-455C-9EA6-DF929625EA0E}">
        <p15:presenceInfo xmlns:p15="http://schemas.microsoft.com/office/powerpoint/2012/main" userId="S-1-5-21-3475890541-1668571442-69549-21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006600"/>
    <a:srgbClr val="008000"/>
    <a:srgbClr val="993300"/>
    <a:srgbClr val="800000"/>
    <a:srgbClr val="003300"/>
    <a:srgbClr val="009900"/>
    <a:srgbClr val="0000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20" autoAdjust="0"/>
    <p:restoredTop sz="94683" autoAdjust="0"/>
  </p:normalViewPr>
  <p:slideViewPr>
    <p:cSldViewPr>
      <p:cViewPr>
        <p:scale>
          <a:sx n="100" d="100"/>
          <a:sy n="100" d="100"/>
        </p:scale>
        <p:origin x="660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31285A-5D8F-4E35-9FBE-8F989D3A79E1}" type="doc">
      <dgm:prSet loTypeId="urn:microsoft.com/office/officeart/2005/8/layout/orgChart1" loCatId="hierarchy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20AD3B59-36D9-4198-9242-11684CE57857}">
      <dgm:prSet custT="1"/>
      <dgm:spPr>
        <a:gradFill rotWithShape="0">
          <a:gsLst>
            <a:gs pos="0">
              <a:srgbClr val="C00000"/>
            </a:gs>
            <a:gs pos="50000">
              <a:srgbClr val="9CB86E"/>
            </a:gs>
            <a:gs pos="0">
              <a:srgbClr val="156B13"/>
            </a:gs>
          </a:gsLst>
          <a:lin ang="16200000" scaled="0"/>
        </a:gra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9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DESPACHO DEL GOBERNADOR</a:t>
          </a:r>
          <a:endParaRPr kumimoji="0" lang="es-CO" sz="900" b="1" i="0" u="none" strike="noStrike" cap="none" normalizeH="0" baseline="0" dirty="0" smtClean="0">
            <a:ln/>
            <a:solidFill>
              <a:schemeClr val="tx1"/>
            </a:solidFill>
            <a:effectLst/>
            <a:latin typeface="Arial" charset="0"/>
          </a:endParaRPr>
        </a:p>
      </dgm:t>
    </dgm:pt>
    <dgm:pt modelId="{E40ED2A1-2784-4028-90FE-69AC8186A8C1}" type="parTrans" cxnId="{7275700E-76BE-40C3-90F1-2AAB3624C29A}">
      <dgm:prSet/>
      <dgm:spPr/>
      <dgm:t>
        <a:bodyPr/>
        <a:lstStyle/>
        <a:p>
          <a:endParaRPr lang="es-CO"/>
        </a:p>
      </dgm:t>
    </dgm:pt>
    <dgm:pt modelId="{80B6E766-C846-42A6-A28B-443F6B575C4D}" type="sibTrans" cxnId="{7275700E-76BE-40C3-90F1-2AAB3624C29A}">
      <dgm:prSet/>
      <dgm:spPr/>
      <dgm:t>
        <a:bodyPr/>
        <a:lstStyle/>
        <a:p>
          <a:endParaRPr lang="es-CO"/>
        </a:p>
      </dgm:t>
    </dgm:pt>
    <dgm:pt modelId="{8469C1E5-98CB-4D9A-8D73-54DA52FC3D00}">
      <dgm:prSet custT="1"/>
      <dgm:spPr>
        <a:solidFill>
          <a:srgbClr val="0066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6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DEPARTAMENTO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6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ADMINISTRATIVO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6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DE </a:t>
          </a:r>
          <a:r>
            <a:rPr kumimoji="0" lang="es-MX" sz="6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PLANEACIÓN</a:t>
          </a:r>
          <a:endParaRPr kumimoji="0" lang="es-CO" sz="600" b="1" i="0" u="none" strike="noStrike" cap="none" normalizeH="0" baseline="0" dirty="0" smtClean="0">
            <a:ln/>
            <a:solidFill>
              <a:schemeClr val="bg1"/>
            </a:solidFill>
            <a:effectLst/>
            <a:latin typeface="Arial" charset="0"/>
          </a:endParaRPr>
        </a:p>
      </dgm:t>
    </dgm:pt>
    <dgm:pt modelId="{7F1F77BF-F1E9-4E41-92D3-68B9D07D1B80}" type="parTrans" cxnId="{CB72C99A-8055-4D1F-885C-0272A0BAEDE4}">
      <dgm:prSet/>
      <dgm:spPr/>
      <dgm:t>
        <a:bodyPr/>
        <a:lstStyle/>
        <a:p>
          <a:endParaRPr lang="es-CO"/>
        </a:p>
      </dgm:t>
    </dgm:pt>
    <dgm:pt modelId="{5ED14660-C2EF-48CD-B4DD-195E2AE47E69}" type="sibTrans" cxnId="{CB72C99A-8055-4D1F-885C-0272A0BAEDE4}">
      <dgm:prSet/>
      <dgm:spPr/>
      <dgm:t>
        <a:bodyPr/>
        <a:lstStyle/>
        <a:p>
          <a:endParaRPr lang="es-CO"/>
        </a:p>
      </dgm:t>
    </dgm:pt>
    <dgm:pt modelId="{7614024C-6F84-497D-8C8C-EA222E5A867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DIRECCIÓN </a:t>
          </a: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POLÍTICA </a:t>
          </a:r>
          <a:endParaRPr kumimoji="0" lang="es-MX" sz="700" b="1" i="1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SECTORIAL</a:t>
          </a:r>
          <a:endParaRPr kumimoji="0" lang="es-CO" sz="700" b="1" i="1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85A28EDD-1F84-4763-8C18-7BB67F2DB56D}" type="parTrans" cxnId="{0913918D-1071-4C2C-B06A-E62983C3EEDE}">
      <dgm:prSet/>
      <dgm:spPr/>
      <dgm:t>
        <a:bodyPr/>
        <a:lstStyle/>
        <a:p>
          <a:endParaRPr lang="es-CO"/>
        </a:p>
      </dgm:t>
    </dgm:pt>
    <dgm:pt modelId="{8519BC37-6145-4B73-B766-20BDCFC76D2B}" type="sibTrans" cxnId="{0913918D-1071-4C2C-B06A-E62983C3EEDE}">
      <dgm:prSet/>
      <dgm:spPr/>
      <dgm:t>
        <a:bodyPr/>
        <a:lstStyle/>
        <a:p>
          <a:endParaRPr lang="es-CO"/>
        </a:p>
      </dgm:t>
    </dgm:pt>
    <dgm:pt modelId="{1616F69C-6736-477E-AA05-56C5F76E01C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DIRECCIÓN </a:t>
          </a: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BANCO DE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PROGRAMAS 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PROYECTOS</a:t>
          </a:r>
          <a:endParaRPr kumimoji="0" lang="es-CO" sz="700" b="1" i="1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027A3E6B-7C4C-4F55-AD62-46B2704C6CDA}" type="parTrans" cxnId="{03A0CC6F-59D5-48CE-A763-8832715F595E}">
      <dgm:prSet/>
      <dgm:spPr/>
      <dgm:t>
        <a:bodyPr/>
        <a:lstStyle/>
        <a:p>
          <a:endParaRPr lang="es-CO"/>
        </a:p>
      </dgm:t>
    </dgm:pt>
    <dgm:pt modelId="{5815CE35-070E-45FB-A9DB-6DD2E0E1216C}" type="sibTrans" cxnId="{03A0CC6F-59D5-48CE-A763-8832715F595E}">
      <dgm:prSet/>
      <dgm:spPr/>
      <dgm:t>
        <a:bodyPr/>
        <a:lstStyle/>
        <a:p>
          <a:endParaRPr lang="es-CO"/>
        </a:p>
      </dgm:t>
    </dgm:pt>
    <dgm:pt modelId="{CA0F2DEB-FA46-44BD-827C-38E534CC39F2}">
      <dgm:prSet custT="1"/>
      <dgm:spPr>
        <a:solidFill>
          <a:srgbClr val="0066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6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SECRETARÍA </a:t>
          </a:r>
          <a:endParaRPr kumimoji="0" lang="es-MX" sz="600" b="1" i="0" u="none" strike="noStrike" cap="none" normalizeH="0" baseline="0" dirty="0" smtClean="0">
            <a:ln/>
            <a:solidFill>
              <a:schemeClr val="bg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6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GENERAL</a:t>
          </a:r>
          <a:endParaRPr kumimoji="0" lang="es-CO" sz="600" b="1" i="0" u="none" strike="noStrike" cap="none" normalizeH="0" baseline="0" dirty="0" smtClean="0">
            <a:ln/>
            <a:solidFill>
              <a:schemeClr val="bg1"/>
            </a:solidFill>
            <a:effectLst/>
            <a:latin typeface="Arial" charset="0"/>
          </a:endParaRPr>
        </a:p>
      </dgm:t>
    </dgm:pt>
    <dgm:pt modelId="{36D5AF92-03E4-45E2-A62D-39A661B65ECF}" type="parTrans" cxnId="{558685B0-4D11-4D40-A426-ED541F23A1D6}">
      <dgm:prSet/>
      <dgm:spPr/>
      <dgm:t>
        <a:bodyPr/>
        <a:lstStyle/>
        <a:p>
          <a:endParaRPr lang="es-CO"/>
        </a:p>
      </dgm:t>
    </dgm:pt>
    <dgm:pt modelId="{69A50FC8-0626-4251-BB72-6ACB8862D52C}" type="sibTrans" cxnId="{558685B0-4D11-4D40-A426-ED541F23A1D6}">
      <dgm:prSet/>
      <dgm:spPr/>
      <dgm:t>
        <a:bodyPr/>
        <a:lstStyle/>
        <a:p>
          <a:endParaRPr lang="es-CO"/>
        </a:p>
      </dgm:t>
    </dgm:pt>
    <dgm:pt modelId="{DD72BA63-27DB-4431-8595-CFD01C1BCB7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sz="600" b="1" i="1" u="none" strike="noStrike" cap="none" normalizeH="0" baseline="0" dirty="0" smtClean="0">
              <a:ln/>
              <a:effectLst/>
              <a:latin typeface="Arial" charset="0"/>
            </a:rPr>
            <a:t>DIRECCIÓN DE TECNOLOGÍAS DE LA INFORMACIÓN Y LAS </a:t>
          </a:r>
          <a:r>
            <a:rPr kumimoji="0" lang="es-ES_tradnl" sz="600" b="1" i="1" u="none" strike="noStrike" cap="none" normalizeH="0" baseline="0" dirty="0" smtClean="0">
              <a:ln/>
              <a:effectLst/>
              <a:latin typeface="Arial" charset="0"/>
            </a:rPr>
            <a:t>COMUNICACIONES, </a:t>
          </a:r>
          <a:r>
            <a:rPr kumimoji="0" lang="es-ES_tradnl" sz="600" b="1" i="1" u="none" strike="noStrike" cap="none" normalizeH="0" baseline="0" dirty="0" smtClean="0">
              <a:ln/>
              <a:effectLst/>
              <a:latin typeface="Arial" charset="0"/>
            </a:rPr>
            <a:t>TIC</a:t>
          </a:r>
          <a:r>
            <a:rPr kumimoji="0" lang="es-MX" sz="600" b="1" i="1" u="none" strike="noStrike" cap="none" normalizeH="0" baseline="0" dirty="0" smtClean="0">
              <a:ln/>
              <a:effectLst/>
              <a:latin typeface="Arial" charset="0"/>
            </a:rPr>
            <a:t> </a:t>
          </a:r>
        </a:p>
      </dgm:t>
    </dgm:pt>
    <dgm:pt modelId="{1C7C47CC-D629-4862-B32D-7512ED2545AD}" type="parTrans" cxnId="{3D802BDB-C8CC-401C-9B98-E52826607C55}">
      <dgm:prSet/>
      <dgm:spPr/>
      <dgm:t>
        <a:bodyPr/>
        <a:lstStyle/>
        <a:p>
          <a:endParaRPr lang="es-CO"/>
        </a:p>
      </dgm:t>
    </dgm:pt>
    <dgm:pt modelId="{EDA41744-5036-46DF-8C2C-AC72817C54D0}" type="sibTrans" cxnId="{3D802BDB-C8CC-401C-9B98-E52826607C55}">
      <dgm:prSet/>
      <dgm:spPr/>
      <dgm:t>
        <a:bodyPr/>
        <a:lstStyle/>
        <a:p>
          <a:endParaRPr lang="es-CO"/>
        </a:p>
      </dgm:t>
    </dgm:pt>
    <dgm:pt modelId="{51DA72F6-43AB-46AF-A1BB-149BEA1BBFE2}">
      <dgm:prSet custT="1"/>
      <dgm:spPr>
        <a:solidFill>
          <a:srgbClr val="0066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6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SECRETARÍA </a:t>
          </a:r>
          <a:r>
            <a:rPr kumimoji="0" lang="es-MX" sz="6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DE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6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HACIENDA</a:t>
          </a:r>
          <a:endParaRPr kumimoji="0" lang="es-CO" sz="600" b="1" i="0" u="none" strike="noStrike" cap="none" normalizeH="0" baseline="0" dirty="0" smtClean="0">
            <a:ln/>
            <a:solidFill>
              <a:schemeClr val="bg1"/>
            </a:solidFill>
            <a:effectLst/>
            <a:latin typeface="Arial" charset="0"/>
          </a:endParaRPr>
        </a:p>
      </dgm:t>
    </dgm:pt>
    <dgm:pt modelId="{437A7A1E-EC80-473E-9C17-FDAA7F42311C}" type="parTrans" cxnId="{910DD4AC-25AD-482C-954D-90AD96F90BE4}">
      <dgm:prSet/>
      <dgm:spPr/>
      <dgm:t>
        <a:bodyPr/>
        <a:lstStyle/>
        <a:p>
          <a:endParaRPr lang="es-CO"/>
        </a:p>
      </dgm:t>
    </dgm:pt>
    <dgm:pt modelId="{7139C7A8-29F6-4FF9-BC39-A4F8F897392D}" type="sibTrans" cxnId="{910DD4AC-25AD-482C-954D-90AD96F90BE4}">
      <dgm:prSet/>
      <dgm:spPr/>
      <dgm:t>
        <a:bodyPr/>
        <a:lstStyle/>
        <a:p>
          <a:endParaRPr lang="es-CO"/>
        </a:p>
      </dgm:t>
    </dgm:pt>
    <dgm:pt modelId="{8970D93D-B84B-4AAE-A9D1-9F06B222FB3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DIRECCIÓN </a:t>
          </a: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DE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RENTAS</a:t>
          </a:r>
          <a:endParaRPr kumimoji="0" lang="es-CO" sz="700" b="1" i="1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3951A4D7-BA6E-4A5D-B2E0-4849442C7C54}" type="parTrans" cxnId="{37A41FDF-A9D2-4133-BFB7-FAC500247287}">
      <dgm:prSet/>
      <dgm:spPr/>
      <dgm:t>
        <a:bodyPr/>
        <a:lstStyle/>
        <a:p>
          <a:endParaRPr lang="es-CO"/>
        </a:p>
      </dgm:t>
    </dgm:pt>
    <dgm:pt modelId="{D91DF56F-4162-439A-9814-0A387124AC05}" type="sibTrans" cxnId="{37A41FDF-A9D2-4133-BFB7-FAC500247287}">
      <dgm:prSet/>
      <dgm:spPr/>
      <dgm:t>
        <a:bodyPr/>
        <a:lstStyle/>
        <a:p>
          <a:endParaRPr lang="es-CO"/>
        </a:p>
      </dgm:t>
    </dgm:pt>
    <dgm:pt modelId="{5D370225-8122-481B-9F29-54530BA023E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DIRECCIÓN </a:t>
          </a: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DE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PRESUPUESTO</a:t>
          </a:r>
          <a:endParaRPr kumimoji="0" lang="es-CO" sz="700" b="1" i="1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193371C1-E522-40DC-90CC-2F03BC4570E9}" type="parTrans" cxnId="{99785E67-3B26-46F5-BC3F-7264B26285AE}">
      <dgm:prSet/>
      <dgm:spPr/>
      <dgm:t>
        <a:bodyPr/>
        <a:lstStyle/>
        <a:p>
          <a:endParaRPr lang="es-CO"/>
        </a:p>
      </dgm:t>
    </dgm:pt>
    <dgm:pt modelId="{D9910998-1960-4163-8EAE-AD2B51B4CD3E}" type="sibTrans" cxnId="{99785E67-3B26-46F5-BC3F-7264B26285AE}">
      <dgm:prSet/>
      <dgm:spPr/>
      <dgm:t>
        <a:bodyPr/>
        <a:lstStyle/>
        <a:p>
          <a:endParaRPr lang="es-CO"/>
        </a:p>
      </dgm:t>
    </dgm:pt>
    <dgm:pt modelId="{2F9588C4-89EB-4C37-8C86-24BE8983FA7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DIRECCIÓN </a:t>
          </a: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DE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TESORERÍA</a:t>
          </a:r>
          <a:endParaRPr kumimoji="0" lang="es-MX" sz="700" b="1" i="1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A3AF9990-E17F-4496-84FC-02A911ABFB42}" type="parTrans" cxnId="{3296B907-F768-4805-87E1-B9872A593565}">
      <dgm:prSet/>
      <dgm:spPr/>
      <dgm:t>
        <a:bodyPr/>
        <a:lstStyle/>
        <a:p>
          <a:endParaRPr lang="es-CO"/>
        </a:p>
      </dgm:t>
    </dgm:pt>
    <dgm:pt modelId="{167B9E7F-07EA-48AB-B48C-85A89CC06CC3}" type="sibTrans" cxnId="{3296B907-F768-4805-87E1-B9872A593565}">
      <dgm:prSet/>
      <dgm:spPr/>
      <dgm:t>
        <a:bodyPr/>
        <a:lstStyle/>
        <a:p>
          <a:endParaRPr lang="es-CO"/>
        </a:p>
      </dgm:t>
    </dgm:pt>
    <dgm:pt modelId="{0D92308F-F433-4777-A6BB-21C3BAD7342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DIRECCIÓN </a:t>
          </a: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DE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CONTABILIDAD</a:t>
          </a:r>
          <a:endParaRPr kumimoji="0" lang="es-CO" sz="700" b="1" i="1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D7C07373-492A-42BA-8F45-BBD6C8C7A560}" type="parTrans" cxnId="{DE069A75-90E0-4846-BD63-954019F308B1}">
      <dgm:prSet/>
      <dgm:spPr/>
      <dgm:t>
        <a:bodyPr/>
        <a:lstStyle/>
        <a:p>
          <a:endParaRPr lang="es-CO"/>
        </a:p>
      </dgm:t>
    </dgm:pt>
    <dgm:pt modelId="{663BEDFB-E2D4-4991-B4E4-77B8ADC0828E}" type="sibTrans" cxnId="{DE069A75-90E0-4846-BD63-954019F308B1}">
      <dgm:prSet/>
      <dgm:spPr/>
      <dgm:t>
        <a:bodyPr/>
        <a:lstStyle/>
        <a:p>
          <a:endParaRPr lang="es-CO"/>
        </a:p>
      </dgm:t>
    </dgm:pt>
    <dgm:pt modelId="{E0D02160-7B71-49E1-9778-AFA1DF37AE54}">
      <dgm:prSet custT="1"/>
      <dgm:spPr>
        <a:solidFill>
          <a:srgbClr val="0066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5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SECRETARÍA </a:t>
          </a:r>
          <a:r>
            <a:rPr kumimoji="0" lang="es-MX" sz="5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DE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5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DESARROLLO </a:t>
          </a:r>
          <a:r>
            <a:rPr kumimoji="0" lang="es-MX" sz="5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ECONÓMICO</a:t>
          </a:r>
          <a:r>
            <a:rPr kumimoji="0" lang="es-MX" sz="5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, AGRICULTURA, </a:t>
          </a:r>
          <a:r>
            <a:rPr kumimoji="0" lang="es-MX" sz="5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GANADERÍA </a:t>
          </a:r>
          <a:r>
            <a:rPr kumimoji="0" lang="es-MX" sz="5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Y MEDIO AMBIENTE</a:t>
          </a:r>
        </a:p>
      </dgm:t>
    </dgm:pt>
    <dgm:pt modelId="{F0DB141E-D87B-4FBB-A332-CAC359C57D96}" type="parTrans" cxnId="{5241823A-B2C6-420A-B039-7BC3D04C3EFD}">
      <dgm:prSet/>
      <dgm:spPr/>
      <dgm:t>
        <a:bodyPr/>
        <a:lstStyle/>
        <a:p>
          <a:endParaRPr lang="es-CO"/>
        </a:p>
      </dgm:t>
    </dgm:pt>
    <dgm:pt modelId="{825A8B78-FDFF-48D0-B2AA-46F5A4394DD7}" type="sibTrans" cxnId="{5241823A-B2C6-420A-B039-7BC3D04C3EFD}">
      <dgm:prSet/>
      <dgm:spPr/>
      <dgm:t>
        <a:bodyPr/>
        <a:lstStyle/>
        <a:p>
          <a:endParaRPr lang="es-CO"/>
        </a:p>
      </dgm:t>
    </dgm:pt>
    <dgm:pt modelId="{F3E675CB-9A61-46E6-BC1F-EC87C75E4A4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DIRECCIÓN </a:t>
          </a: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EMPRESARIAL</a:t>
          </a:r>
        </a:p>
      </dgm:t>
    </dgm:pt>
    <dgm:pt modelId="{820D74F0-69F4-43F3-9BB8-D82890977008}" type="parTrans" cxnId="{837DB159-69D1-4AFA-8EE5-5658C7035130}">
      <dgm:prSet/>
      <dgm:spPr/>
      <dgm:t>
        <a:bodyPr/>
        <a:lstStyle/>
        <a:p>
          <a:endParaRPr lang="es-CO"/>
        </a:p>
      </dgm:t>
    </dgm:pt>
    <dgm:pt modelId="{B223CF7E-E1C4-49D6-AA38-20BA844D1E97}" type="sibTrans" cxnId="{837DB159-69D1-4AFA-8EE5-5658C7035130}">
      <dgm:prSet/>
      <dgm:spPr/>
      <dgm:t>
        <a:bodyPr/>
        <a:lstStyle/>
        <a:p>
          <a:endParaRPr lang="es-CO"/>
        </a:p>
      </dgm:t>
    </dgm:pt>
    <dgm:pt modelId="{B665AC5A-94E8-43FB-B74D-D60E94EDC6B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DIRECCIÓN</a:t>
          </a:r>
          <a:endParaRPr kumimoji="0" lang="es-MX" sz="700" b="1" i="1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DE DESARROLLO RURAL </a:t>
          </a:r>
          <a:endParaRPr kumimoji="0" lang="es-CO" sz="700" b="1" i="1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F61560AE-5B2F-411E-80B6-FC367D98C833}" type="parTrans" cxnId="{400DD009-8A34-41D5-A4BE-4B1691E8BF46}">
      <dgm:prSet/>
      <dgm:spPr/>
      <dgm:t>
        <a:bodyPr/>
        <a:lstStyle/>
        <a:p>
          <a:endParaRPr lang="es-CO"/>
        </a:p>
      </dgm:t>
    </dgm:pt>
    <dgm:pt modelId="{80B82D9A-DC0F-4F65-BAC4-061DE226D213}" type="sibTrans" cxnId="{400DD009-8A34-41D5-A4BE-4B1691E8BF46}">
      <dgm:prSet/>
      <dgm:spPr/>
      <dgm:t>
        <a:bodyPr/>
        <a:lstStyle/>
        <a:p>
          <a:endParaRPr lang="es-CO"/>
        </a:p>
      </dgm:t>
    </dgm:pt>
    <dgm:pt modelId="{CFA359C8-80AB-43CF-8579-E1183D4B870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DIRECCIÓIN </a:t>
          </a: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MEDIO AMBIENTE</a:t>
          </a:r>
          <a:endParaRPr kumimoji="0" lang="es-CO" sz="700" b="1" i="1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AA05164D-6E8A-4D1C-9800-7E1C631D1F98}" type="parTrans" cxnId="{EA6FCBE3-9FA2-4A42-82B8-547A78298723}">
      <dgm:prSet/>
      <dgm:spPr/>
      <dgm:t>
        <a:bodyPr/>
        <a:lstStyle/>
        <a:p>
          <a:endParaRPr lang="es-CO"/>
        </a:p>
      </dgm:t>
    </dgm:pt>
    <dgm:pt modelId="{8A5BE8B1-6355-46D5-AB1D-887D5205DBCE}" type="sibTrans" cxnId="{EA6FCBE3-9FA2-4A42-82B8-547A78298723}">
      <dgm:prSet/>
      <dgm:spPr/>
      <dgm:t>
        <a:bodyPr/>
        <a:lstStyle/>
        <a:p>
          <a:endParaRPr lang="es-CO"/>
        </a:p>
      </dgm:t>
    </dgm:pt>
    <dgm:pt modelId="{E3D8336C-E0CD-4A53-B0FD-B4FC17A54954}">
      <dgm:prSet custT="1"/>
      <dgm:spPr>
        <a:solidFill>
          <a:srgbClr val="0066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6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SECRETARÍA </a:t>
          </a:r>
          <a:r>
            <a:rPr kumimoji="0" lang="es-MX" sz="6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DE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6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GOBIERNO, CONVIVENCIA Y SEGURIDAD CIUDADANA</a:t>
          </a:r>
          <a:endParaRPr kumimoji="0" lang="es-CO" sz="600" b="1" i="0" u="none" strike="noStrike" cap="none" normalizeH="0" baseline="0" dirty="0" smtClean="0">
            <a:ln/>
            <a:solidFill>
              <a:schemeClr val="bg1"/>
            </a:solidFill>
            <a:effectLst/>
            <a:latin typeface="Arial" charset="0"/>
          </a:endParaRPr>
        </a:p>
      </dgm:t>
    </dgm:pt>
    <dgm:pt modelId="{5C8386C8-04B2-4089-BA1C-AF4C7268C00E}" type="parTrans" cxnId="{0B09739C-E9C6-4A5B-A56D-CE1C93A5D247}">
      <dgm:prSet/>
      <dgm:spPr/>
      <dgm:t>
        <a:bodyPr/>
        <a:lstStyle/>
        <a:p>
          <a:endParaRPr lang="es-CO"/>
        </a:p>
      </dgm:t>
    </dgm:pt>
    <dgm:pt modelId="{BD801867-272F-4722-AD21-BE62DD72C41C}" type="sibTrans" cxnId="{0B09739C-E9C6-4A5B-A56D-CE1C93A5D247}">
      <dgm:prSet/>
      <dgm:spPr/>
      <dgm:t>
        <a:bodyPr/>
        <a:lstStyle/>
        <a:p>
          <a:endParaRPr lang="es-CO"/>
        </a:p>
      </dgm:t>
    </dgm:pt>
    <dgm:pt modelId="{FA0A8BAD-7E76-40D1-ACA6-9F88AEA9E96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DIRECCIÓN </a:t>
          </a:r>
          <a:endParaRPr kumimoji="0" lang="es-MX" sz="700" b="1" i="1" u="none" strike="noStrike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DE  DESARROLLO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COMUNITARIO</a:t>
          </a:r>
        </a:p>
      </dgm:t>
    </dgm:pt>
    <dgm:pt modelId="{75522BDA-3081-48B8-90DB-6885B09F6275}" type="parTrans" cxnId="{237A21E8-0081-4350-999D-159A5000BEC2}">
      <dgm:prSet/>
      <dgm:spPr/>
      <dgm:t>
        <a:bodyPr/>
        <a:lstStyle/>
        <a:p>
          <a:endParaRPr lang="es-CO"/>
        </a:p>
      </dgm:t>
    </dgm:pt>
    <dgm:pt modelId="{883B4775-52C8-49AB-A6ED-273EB6693152}" type="sibTrans" cxnId="{237A21E8-0081-4350-999D-159A5000BEC2}">
      <dgm:prSet/>
      <dgm:spPr/>
      <dgm:t>
        <a:bodyPr/>
        <a:lstStyle/>
        <a:p>
          <a:endParaRPr lang="es-CO"/>
        </a:p>
      </dgm:t>
    </dgm:pt>
    <dgm:pt modelId="{4A04A196-A8AD-4EAD-A3A3-D30F5413FB7C}">
      <dgm:prSet custT="1"/>
      <dgm:spPr>
        <a:solidFill>
          <a:srgbClr val="0066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6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SECRETARÍA </a:t>
          </a:r>
          <a:r>
            <a:rPr kumimoji="0" lang="es-MX" sz="6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DE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O" sz="5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INFRAESTRUCTURA</a:t>
          </a:r>
        </a:p>
      </dgm:t>
    </dgm:pt>
    <dgm:pt modelId="{E72EBEEF-14A3-46C1-8C32-83966C3D2517}" type="parTrans" cxnId="{FBDB2131-12AD-4C04-8FCC-D14B1BDB96DA}">
      <dgm:prSet/>
      <dgm:spPr/>
      <dgm:t>
        <a:bodyPr/>
        <a:lstStyle/>
        <a:p>
          <a:endParaRPr lang="es-CO"/>
        </a:p>
      </dgm:t>
    </dgm:pt>
    <dgm:pt modelId="{37FAF4BB-5A0D-44C3-BD15-ACAF2C5F00CF}" type="sibTrans" cxnId="{FBDB2131-12AD-4C04-8FCC-D14B1BDB96DA}">
      <dgm:prSet/>
      <dgm:spPr/>
      <dgm:t>
        <a:bodyPr/>
        <a:lstStyle/>
        <a:p>
          <a:endParaRPr lang="es-CO"/>
        </a:p>
      </dgm:t>
    </dgm:pt>
    <dgm:pt modelId="{53A2CFF3-76EF-408F-8110-4D1540E402E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DIRECCCIÓN </a:t>
          </a: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DE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PROGRAMACIÓN</a:t>
          </a:r>
          <a:endParaRPr kumimoji="0" lang="es-MX" sz="700" b="1" i="1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AC605E5A-D29F-4389-99B7-B5593D7E3303}" type="parTrans" cxnId="{981EDB62-0172-439B-BAD2-036B91B01478}">
      <dgm:prSet/>
      <dgm:spPr/>
      <dgm:t>
        <a:bodyPr/>
        <a:lstStyle/>
        <a:p>
          <a:endParaRPr lang="es-CO"/>
        </a:p>
      </dgm:t>
    </dgm:pt>
    <dgm:pt modelId="{CD48C606-4118-4628-B66D-E902D4BF5142}" type="sibTrans" cxnId="{981EDB62-0172-439B-BAD2-036B91B01478}">
      <dgm:prSet/>
      <dgm:spPr/>
      <dgm:t>
        <a:bodyPr/>
        <a:lstStyle/>
        <a:p>
          <a:endParaRPr lang="es-CO"/>
        </a:p>
      </dgm:t>
    </dgm:pt>
    <dgm:pt modelId="{2A94A2A6-CF8D-4FAA-B5DA-04B23821AD37}">
      <dgm:prSet custT="1"/>
      <dgm:spPr>
        <a:solidFill>
          <a:srgbClr val="0066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6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SECRETARÍA </a:t>
          </a:r>
          <a:r>
            <a:rPr kumimoji="0" lang="es-MX" sz="6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DE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6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EDUCACION </a:t>
          </a:r>
          <a:endParaRPr kumimoji="0" lang="es-CO" sz="600" b="1" i="0" u="none" strike="noStrike" cap="none" normalizeH="0" baseline="0" dirty="0" smtClean="0">
            <a:ln/>
            <a:solidFill>
              <a:schemeClr val="bg1"/>
            </a:solidFill>
            <a:effectLst/>
            <a:latin typeface="Arial" charset="0"/>
          </a:endParaRPr>
        </a:p>
      </dgm:t>
    </dgm:pt>
    <dgm:pt modelId="{A9E17113-6983-4C31-8BE6-97AC048E8F63}" type="parTrans" cxnId="{6BC5A5B6-3C44-4821-A1B0-4C2259E31D40}">
      <dgm:prSet/>
      <dgm:spPr/>
      <dgm:t>
        <a:bodyPr/>
        <a:lstStyle/>
        <a:p>
          <a:endParaRPr lang="es-CO"/>
        </a:p>
      </dgm:t>
    </dgm:pt>
    <dgm:pt modelId="{F898F9B7-7C7E-4C34-888F-763B8F821A08}" type="sibTrans" cxnId="{6BC5A5B6-3C44-4821-A1B0-4C2259E31D40}">
      <dgm:prSet/>
      <dgm:spPr/>
      <dgm:t>
        <a:bodyPr/>
        <a:lstStyle/>
        <a:p>
          <a:endParaRPr lang="es-CO"/>
        </a:p>
      </dgm:t>
    </dgm:pt>
    <dgm:pt modelId="{628C5397-8EA1-419B-8B5E-BF63B7D5AC7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DIRECCIÓN </a:t>
          </a: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DE CALIDAD EDUCATIVA</a:t>
          </a:r>
        </a:p>
      </dgm:t>
    </dgm:pt>
    <dgm:pt modelId="{5ED89FD0-12D5-4785-8EF7-85657863A360}" type="parTrans" cxnId="{D65D8E05-E1F5-4BB6-AC46-5A848A1CE4C6}">
      <dgm:prSet/>
      <dgm:spPr/>
      <dgm:t>
        <a:bodyPr/>
        <a:lstStyle/>
        <a:p>
          <a:endParaRPr lang="es-CO"/>
        </a:p>
      </dgm:t>
    </dgm:pt>
    <dgm:pt modelId="{E59C5ECB-A96E-4A3A-AE03-5B5D1DBF90A0}" type="sibTrans" cxnId="{D65D8E05-E1F5-4BB6-AC46-5A848A1CE4C6}">
      <dgm:prSet/>
      <dgm:spPr/>
      <dgm:t>
        <a:bodyPr/>
        <a:lstStyle/>
        <a:p>
          <a:endParaRPr lang="es-CO"/>
        </a:p>
      </dgm:t>
    </dgm:pt>
    <dgm:pt modelId="{2617B1BF-76C2-4A26-833C-D9C43A00B5E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DIRECCIÓN DE COBERTURA EDUCATIVA</a:t>
          </a:r>
        </a:p>
      </dgm:t>
    </dgm:pt>
    <dgm:pt modelId="{FD488B10-0D13-4E70-8115-70FA6739AD8D}" type="parTrans" cxnId="{75837FA8-D38F-4627-AEF9-F1F85312B541}">
      <dgm:prSet/>
      <dgm:spPr/>
      <dgm:t>
        <a:bodyPr/>
        <a:lstStyle/>
        <a:p>
          <a:endParaRPr lang="es-CO"/>
        </a:p>
      </dgm:t>
    </dgm:pt>
    <dgm:pt modelId="{9AE13DA8-351A-4B1E-98BB-4CB926E5D56B}" type="sibTrans" cxnId="{75837FA8-D38F-4627-AEF9-F1F85312B541}">
      <dgm:prSet/>
      <dgm:spPr/>
      <dgm:t>
        <a:bodyPr/>
        <a:lstStyle/>
        <a:p>
          <a:endParaRPr lang="es-CO"/>
        </a:p>
      </dgm:t>
    </dgm:pt>
    <dgm:pt modelId="{9019C07D-093B-475A-A434-C4DFA782CBEC}">
      <dgm:prSet custT="1"/>
      <dgm:spPr>
        <a:solidFill>
          <a:srgbClr val="0066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6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SECRETARÍA </a:t>
          </a:r>
          <a:r>
            <a:rPr kumimoji="0" lang="es-MX" sz="6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DE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6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SALUD</a:t>
          </a:r>
          <a:endParaRPr kumimoji="0" lang="es-CO" sz="600" b="1" i="0" u="none" strike="noStrike" cap="none" normalizeH="0" baseline="0" dirty="0" smtClean="0">
            <a:ln/>
            <a:solidFill>
              <a:schemeClr val="bg1"/>
            </a:solidFill>
            <a:effectLst/>
            <a:latin typeface="Arial" charset="0"/>
          </a:endParaRPr>
        </a:p>
      </dgm:t>
    </dgm:pt>
    <dgm:pt modelId="{5051DEC8-CE04-4E5B-9066-399B6C34C41B}" type="parTrans" cxnId="{C52651BF-5FAE-4361-B6A6-D1D1B3186C0B}">
      <dgm:prSet/>
      <dgm:spPr/>
      <dgm:t>
        <a:bodyPr/>
        <a:lstStyle/>
        <a:p>
          <a:endParaRPr lang="es-CO"/>
        </a:p>
      </dgm:t>
    </dgm:pt>
    <dgm:pt modelId="{97BE90F7-0938-4999-8177-7307837CEEA7}" type="sibTrans" cxnId="{C52651BF-5FAE-4361-B6A6-D1D1B3186C0B}">
      <dgm:prSet/>
      <dgm:spPr/>
      <dgm:t>
        <a:bodyPr/>
        <a:lstStyle/>
        <a:p>
          <a:endParaRPr lang="es-CO"/>
        </a:p>
      </dgm:t>
    </dgm:pt>
    <dgm:pt modelId="{F6320C5E-39C5-4CEE-B6A8-BBBB13A7215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DIRECCIÓN </a:t>
          </a:r>
          <a:r>
            <a:rPr kumimoji="0" lang="es-MX" sz="600" b="1" i="1" u="none" strike="noStrike" cap="none" normalizeH="0" baseline="0" dirty="0" smtClean="0">
              <a:ln/>
              <a:effectLst/>
              <a:latin typeface="Arial" charset="0"/>
            </a:rPr>
            <a:t>ADMINISTRATIVA</a:t>
          </a: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 </a:t>
          </a:r>
          <a:endParaRPr kumimoji="0" lang="es-MX" sz="700" b="1" i="1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Y </a:t>
          </a: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FINANCIERA</a:t>
          </a:r>
          <a:endParaRPr kumimoji="0" lang="es-CO" sz="700" b="1" i="1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0542DA2A-CD94-438D-B3D8-CBA0A0517D98}" type="parTrans" cxnId="{F1A5F03F-9A1E-48EF-887A-B4A6A03E8BF2}">
      <dgm:prSet/>
      <dgm:spPr/>
      <dgm:t>
        <a:bodyPr/>
        <a:lstStyle/>
        <a:p>
          <a:endParaRPr lang="es-CO"/>
        </a:p>
      </dgm:t>
    </dgm:pt>
    <dgm:pt modelId="{3346E570-26F0-4022-AF65-3BA6F113B264}" type="sibTrans" cxnId="{F1A5F03F-9A1E-48EF-887A-B4A6A03E8BF2}">
      <dgm:prSet/>
      <dgm:spPr/>
      <dgm:t>
        <a:bodyPr/>
        <a:lstStyle/>
        <a:p>
          <a:endParaRPr lang="es-CO"/>
        </a:p>
      </dgm:t>
    </dgm:pt>
    <dgm:pt modelId="{EE8FEAD1-4B38-43AE-ACEB-4D00CB40481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DIRECCIÓN </a:t>
          </a: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DE SALUD </a:t>
          </a: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PÚBLICA</a:t>
          </a:r>
          <a:endParaRPr kumimoji="0" lang="es-CO" sz="700" b="1" i="1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312B06BA-8DDF-4B7E-A04A-2E1002371493}" type="parTrans" cxnId="{435A5E0B-DD5C-4F82-BF14-8BDD061D9B3A}">
      <dgm:prSet/>
      <dgm:spPr/>
      <dgm:t>
        <a:bodyPr/>
        <a:lstStyle/>
        <a:p>
          <a:endParaRPr lang="es-CO"/>
        </a:p>
      </dgm:t>
    </dgm:pt>
    <dgm:pt modelId="{FE4FF164-E97A-4F3C-A296-54710E799596}" type="sibTrans" cxnId="{435A5E0B-DD5C-4F82-BF14-8BDD061D9B3A}">
      <dgm:prSet/>
      <dgm:spPr/>
      <dgm:t>
        <a:bodyPr/>
        <a:lstStyle/>
        <a:p>
          <a:endParaRPr lang="es-CO"/>
        </a:p>
      </dgm:t>
    </dgm:pt>
    <dgm:pt modelId="{3ACB66A4-5F38-4855-A5E9-36EC4097AF2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DIRECCIÓN  </a:t>
          </a: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DE SERVICIOS </a:t>
          </a:r>
          <a:r>
            <a:rPr kumimoji="0" lang="es-MX" sz="600" b="1" i="1" u="none" strike="noStrike" cap="none" normalizeH="0" baseline="0" dirty="0" smtClean="0">
              <a:ln/>
              <a:effectLst/>
              <a:latin typeface="Arial" charset="0"/>
            </a:rPr>
            <a:t>ADMINISTRATIVOS</a:t>
          </a:r>
        </a:p>
      </dgm:t>
    </dgm:pt>
    <dgm:pt modelId="{67664DBD-79DB-425E-B9E0-17A282A9FFB5}" type="parTrans" cxnId="{7BF22EEA-CD7B-454B-B41B-C1C4C3087331}">
      <dgm:prSet/>
      <dgm:spPr/>
      <dgm:t>
        <a:bodyPr/>
        <a:lstStyle/>
        <a:p>
          <a:endParaRPr lang="es-CO"/>
        </a:p>
      </dgm:t>
    </dgm:pt>
    <dgm:pt modelId="{86669C70-F75C-494C-A46C-AB1C4C85F732}" type="sibTrans" cxnId="{7BF22EEA-CD7B-454B-B41B-C1C4C3087331}">
      <dgm:prSet/>
      <dgm:spPr/>
      <dgm:t>
        <a:bodyPr/>
        <a:lstStyle/>
        <a:p>
          <a:endParaRPr lang="es-CO"/>
        </a:p>
      </dgm:t>
    </dgm:pt>
    <dgm:pt modelId="{C09CFC58-B352-4619-8116-81C47E60827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DIRECCIÓN </a:t>
          </a: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DE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SEGURIDAD Y CONVIVENCIA CIUDADANA</a:t>
          </a:r>
        </a:p>
      </dgm:t>
    </dgm:pt>
    <dgm:pt modelId="{83E19FEC-B049-45A5-9B13-99F10D14FDCB}" type="parTrans" cxnId="{F1311F18-0726-4697-A5CA-04FC11CCE92D}">
      <dgm:prSet/>
      <dgm:spPr/>
      <dgm:t>
        <a:bodyPr/>
        <a:lstStyle/>
        <a:p>
          <a:endParaRPr lang="es-CO"/>
        </a:p>
      </dgm:t>
    </dgm:pt>
    <dgm:pt modelId="{E58E7977-048F-4B49-8B78-EC87978FAB54}" type="sibTrans" cxnId="{F1311F18-0726-4697-A5CA-04FC11CCE92D}">
      <dgm:prSet/>
      <dgm:spPr/>
      <dgm:t>
        <a:bodyPr/>
        <a:lstStyle/>
        <a:p>
          <a:endParaRPr lang="es-CO"/>
        </a:p>
      </dgm:t>
    </dgm:pt>
    <dgm:pt modelId="{999DAAF3-41E4-4FA4-BB32-0B9E15CABA7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DIRECCIÓN </a:t>
          </a:r>
          <a:endParaRPr kumimoji="0" lang="es-MX" sz="700" b="1" i="1" u="none" strike="noStrike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DE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TRÁNSITO</a:t>
          </a: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, TRANSPORTE Y MOVILIDAD</a:t>
          </a:r>
        </a:p>
      </dgm:t>
    </dgm:pt>
    <dgm:pt modelId="{E257A507-50A3-4469-8FAC-F86EE30C1959}" type="parTrans" cxnId="{F21A9EF4-8353-4464-BAB7-8D6D07680995}">
      <dgm:prSet/>
      <dgm:spPr/>
      <dgm:t>
        <a:bodyPr/>
        <a:lstStyle/>
        <a:p>
          <a:endParaRPr lang="es-CO"/>
        </a:p>
      </dgm:t>
    </dgm:pt>
    <dgm:pt modelId="{264DE494-509A-4E4C-9183-966BA6382F21}" type="sibTrans" cxnId="{F21A9EF4-8353-4464-BAB7-8D6D07680995}">
      <dgm:prSet/>
      <dgm:spPr/>
      <dgm:t>
        <a:bodyPr/>
        <a:lstStyle/>
        <a:p>
          <a:endParaRPr lang="es-CO"/>
        </a:p>
      </dgm:t>
    </dgm:pt>
    <dgm:pt modelId="{EE4ED487-FB64-4023-99F8-58D62DBA3312}" type="asst">
      <dgm:prSet custT="1"/>
      <dgm:spPr>
        <a:solidFill>
          <a:srgbClr val="C00000"/>
        </a:solidFill>
      </dgm:spPr>
      <dgm:t>
        <a:bodyPr/>
        <a:lstStyle/>
        <a:p>
          <a:r>
            <a:rPr lang="es-MX" sz="700" b="1" i="1" dirty="0" smtClean="0">
              <a:solidFill>
                <a:schemeClr val="bg1"/>
              </a:solidFill>
              <a:effectLst/>
            </a:rPr>
            <a:t>OFICINA  ASESORA </a:t>
          </a:r>
        </a:p>
        <a:p>
          <a:r>
            <a:rPr lang="es-MX" sz="700" b="1" i="1" dirty="0" smtClean="0">
              <a:solidFill>
                <a:schemeClr val="bg1"/>
              </a:solidFill>
              <a:effectLst/>
            </a:rPr>
            <a:t>JURÍDICA</a:t>
          </a:r>
          <a:endParaRPr lang="es-CO" sz="700" b="1" dirty="0">
            <a:solidFill>
              <a:schemeClr val="bg1"/>
            </a:solidFill>
            <a:effectLst/>
          </a:endParaRPr>
        </a:p>
      </dgm:t>
    </dgm:pt>
    <dgm:pt modelId="{87524D0B-14CB-4CEF-A710-F237C988E505}" type="parTrans" cxnId="{CF0B6355-E38F-446A-A3E7-95887B9B60D6}">
      <dgm:prSet/>
      <dgm:spPr>
        <a:ln>
          <a:prstDash val="dash"/>
        </a:ln>
      </dgm:spPr>
      <dgm:t>
        <a:bodyPr/>
        <a:lstStyle/>
        <a:p>
          <a:endParaRPr lang="es-CO"/>
        </a:p>
      </dgm:t>
    </dgm:pt>
    <dgm:pt modelId="{43880BE2-0C8A-4174-8516-A27298764474}" type="sibTrans" cxnId="{CF0B6355-E38F-446A-A3E7-95887B9B60D6}">
      <dgm:prSet/>
      <dgm:spPr/>
      <dgm:t>
        <a:bodyPr/>
        <a:lstStyle/>
        <a:p>
          <a:endParaRPr lang="es-CO"/>
        </a:p>
      </dgm:t>
    </dgm:pt>
    <dgm:pt modelId="{4B561822-AA75-4FB2-9CE5-61A95DE7D165}" type="asst">
      <dgm:prSet custT="1"/>
      <dgm:spPr>
        <a:solidFill>
          <a:srgbClr val="C00000"/>
        </a:solidFill>
      </dgm:spPr>
      <dgm:t>
        <a:bodyPr/>
        <a:lstStyle/>
        <a:p>
          <a:r>
            <a:rPr lang="es-CO" sz="700" b="1" i="1" dirty="0" smtClean="0">
              <a:solidFill>
                <a:schemeClr val="bg1"/>
              </a:solidFill>
              <a:effectLst/>
            </a:rPr>
            <a:t>OFICINA DE  CONTROL INTERNO DE </a:t>
          </a:r>
          <a:r>
            <a:rPr lang="es-CO" sz="700" b="1" i="1" dirty="0" smtClean="0">
              <a:solidFill>
                <a:schemeClr val="bg1"/>
              </a:solidFill>
              <a:effectLst/>
            </a:rPr>
            <a:t>GESTIÓN</a:t>
          </a:r>
          <a:endParaRPr lang="es-CO" sz="700" b="1" dirty="0">
            <a:solidFill>
              <a:schemeClr val="bg1"/>
            </a:solidFill>
            <a:effectLst/>
          </a:endParaRPr>
        </a:p>
      </dgm:t>
    </dgm:pt>
    <dgm:pt modelId="{25970AD8-B413-479A-95BA-99F0B47EFCA7}" type="parTrans" cxnId="{AAD3C594-3822-441B-A87E-1E42C4CBA552}">
      <dgm:prSet/>
      <dgm:spPr/>
      <dgm:t>
        <a:bodyPr/>
        <a:lstStyle/>
        <a:p>
          <a:endParaRPr lang="es-CO"/>
        </a:p>
      </dgm:t>
    </dgm:pt>
    <dgm:pt modelId="{9E88BF44-415E-4D05-BA46-D316CF1CD4FA}" type="sibTrans" cxnId="{AAD3C594-3822-441B-A87E-1E42C4CBA552}">
      <dgm:prSet/>
      <dgm:spPr/>
      <dgm:t>
        <a:bodyPr/>
        <a:lstStyle/>
        <a:p>
          <a:endParaRPr lang="es-CO"/>
        </a:p>
      </dgm:t>
    </dgm:pt>
    <dgm:pt modelId="{850CF854-7C56-4125-A942-52FBA4E3169B}" type="asst">
      <dgm:prSet custT="1"/>
      <dgm:spPr>
        <a:solidFill>
          <a:srgbClr val="C00000"/>
        </a:solidFill>
      </dgm:spPr>
      <dgm:t>
        <a:bodyPr/>
        <a:lstStyle/>
        <a:p>
          <a:r>
            <a:rPr lang="es-CO" sz="700" b="1" i="1" dirty="0" smtClean="0">
              <a:solidFill>
                <a:schemeClr val="bg1"/>
              </a:solidFill>
              <a:effectLst/>
            </a:rPr>
            <a:t>OFICINA DE DEFENSA JUDICIAL</a:t>
          </a:r>
          <a:endParaRPr lang="es-CO" sz="700" b="1" dirty="0">
            <a:solidFill>
              <a:schemeClr val="bg1"/>
            </a:solidFill>
            <a:effectLst/>
          </a:endParaRPr>
        </a:p>
      </dgm:t>
    </dgm:pt>
    <dgm:pt modelId="{F6B133A6-BC05-462A-B77A-D7FAE43F0CB6}" type="parTrans" cxnId="{5EE68BD3-8DE1-4177-BC36-6D0BE8BD4204}">
      <dgm:prSet/>
      <dgm:spPr/>
      <dgm:t>
        <a:bodyPr/>
        <a:lstStyle/>
        <a:p>
          <a:endParaRPr lang="es-CO"/>
        </a:p>
      </dgm:t>
    </dgm:pt>
    <dgm:pt modelId="{A9DEA4CE-E177-44A6-8A03-80246C3511EB}" type="sibTrans" cxnId="{5EE68BD3-8DE1-4177-BC36-6D0BE8BD4204}">
      <dgm:prSet/>
      <dgm:spPr/>
      <dgm:t>
        <a:bodyPr/>
        <a:lstStyle/>
        <a:p>
          <a:endParaRPr lang="es-CO"/>
        </a:p>
      </dgm:t>
    </dgm:pt>
    <dgm:pt modelId="{593A423A-8C9C-4862-9EAC-F4E00F0ED8B2}" type="asst">
      <dgm:prSet custT="1"/>
      <dgm:spPr>
        <a:solidFill>
          <a:srgbClr val="C00000"/>
        </a:solidFill>
      </dgm:spPr>
      <dgm:t>
        <a:bodyPr/>
        <a:lstStyle/>
        <a:p>
          <a:r>
            <a:rPr lang="es-CO" sz="700" b="1" i="1" dirty="0" smtClean="0">
              <a:solidFill>
                <a:schemeClr val="bg1"/>
              </a:solidFill>
              <a:effectLst/>
            </a:rPr>
            <a:t>OFICINA ASESORA DE </a:t>
          </a:r>
        </a:p>
        <a:p>
          <a:r>
            <a:rPr lang="es-CO" sz="700" b="1" i="1" dirty="0" smtClean="0">
              <a:solidFill>
                <a:schemeClr val="bg1"/>
              </a:solidFill>
              <a:effectLst/>
            </a:rPr>
            <a:t>COMUNICACIONES</a:t>
          </a:r>
          <a:endParaRPr lang="es-CO" sz="700" b="1" dirty="0">
            <a:solidFill>
              <a:schemeClr val="bg1"/>
            </a:solidFill>
            <a:effectLst/>
          </a:endParaRPr>
        </a:p>
      </dgm:t>
    </dgm:pt>
    <dgm:pt modelId="{E4537E62-F09C-4771-B724-987155FE4A63}" type="parTrans" cxnId="{79037DFD-0D86-4844-8E08-798C583845BD}">
      <dgm:prSet/>
      <dgm:spPr/>
      <dgm:t>
        <a:bodyPr/>
        <a:lstStyle/>
        <a:p>
          <a:endParaRPr lang="es-CO"/>
        </a:p>
      </dgm:t>
    </dgm:pt>
    <dgm:pt modelId="{1FA080C6-64D8-4C5F-A02B-97A2B0883E25}" type="sibTrans" cxnId="{79037DFD-0D86-4844-8E08-798C583845BD}">
      <dgm:prSet/>
      <dgm:spPr/>
      <dgm:t>
        <a:bodyPr/>
        <a:lstStyle/>
        <a:p>
          <a:endParaRPr lang="es-CO"/>
        </a:p>
      </dgm:t>
    </dgm:pt>
    <dgm:pt modelId="{51CD952C-9334-4C5A-9C2D-582A1B0AA222}">
      <dgm:prSet custT="1"/>
      <dgm:spPr/>
      <dgm:t>
        <a:bodyPr/>
        <a:lstStyle/>
        <a:p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DIRECCIÓN</a:t>
          </a:r>
          <a:endParaRPr kumimoji="0" lang="es-MX" sz="700" b="1" i="1" u="none" strike="noStrike" cap="none" normalizeH="0" baseline="0" dirty="0" smtClean="0">
            <a:ln/>
            <a:effectLst/>
            <a:latin typeface="Arial" charset="0"/>
          </a:endParaRPr>
        </a:p>
        <a:p>
          <a:pPr rtl="0"/>
          <a:r>
            <a:rPr kumimoji="0" lang="es-MX" sz="650" b="1" i="1" u="none" strike="noStrike" cap="none" normalizeH="0" baseline="0" dirty="0" smtClean="0">
              <a:ln/>
              <a:effectLst/>
              <a:latin typeface="Arial" charset="0"/>
            </a:rPr>
            <a:t>ADMINISTRATIVA</a:t>
          </a:r>
          <a:endParaRPr lang="es-CO" sz="650" dirty="0"/>
        </a:p>
      </dgm:t>
    </dgm:pt>
    <dgm:pt modelId="{421C4AE0-2410-44EC-9767-3C0DDB32E31A}" type="parTrans" cxnId="{5144659A-9BFA-4F90-992C-945920EC7D56}">
      <dgm:prSet/>
      <dgm:spPr/>
      <dgm:t>
        <a:bodyPr/>
        <a:lstStyle/>
        <a:p>
          <a:endParaRPr lang="es-CO"/>
        </a:p>
      </dgm:t>
    </dgm:pt>
    <dgm:pt modelId="{E5498BE1-42A2-40FF-8F77-C4744D735B39}" type="sibTrans" cxnId="{5144659A-9BFA-4F90-992C-945920EC7D56}">
      <dgm:prSet/>
      <dgm:spPr/>
      <dgm:t>
        <a:bodyPr/>
        <a:lstStyle/>
        <a:p>
          <a:endParaRPr lang="es-CO"/>
        </a:p>
      </dgm:t>
    </dgm:pt>
    <dgm:pt modelId="{54A631A4-C40B-4DBD-8D2E-029759FC2BA7}" type="asst">
      <dgm:prSet custT="1"/>
      <dgm:spPr>
        <a:solidFill>
          <a:srgbClr val="C00000"/>
        </a:solidFill>
      </dgm:spPr>
      <dgm:t>
        <a:bodyPr/>
        <a:lstStyle/>
        <a:p>
          <a:r>
            <a:rPr lang="es-CO" sz="800" b="1" i="1" dirty="0" smtClean="0">
              <a:solidFill>
                <a:schemeClr val="bg1"/>
              </a:solidFill>
            </a:rPr>
            <a:t>OFICINA DE </a:t>
          </a:r>
          <a:r>
            <a:rPr lang="es-CO" sz="700" b="1" i="1" dirty="0" smtClean="0">
              <a:solidFill>
                <a:schemeClr val="bg1"/>
              </a:solidFill>
              <a:effectLst/>
            </a:rPr>
            <a:t>CONTROL</a:t>
          </a:r>
          <a:r>
            <a:rPr lang="es-CO" sz="800" b="1" i="1" dirty="0" smtClean="0">
              <a:solidFill>
                <a:schemeClr val="bg1"/>
              </a:solidFill>
            </a:rPr>
            <a:t> DISCIPLINARIO  INTERNO</a:t>
          </a:r>
          <a:endParaRPr lang="es-CO" sz="800" b="1" dirty="0">
            <a:solidFill>
              <a:schemeClr val="bg1"/>
            </a:solidFill>
            <a:effectLst/>
          </a:endParaRPr>
        </a:p>
      </dgm:t>
    </dgm:pt>
    <dgm:pt modelId="{4405E605-2A69-41FB-87AD-691FB2DA7EC3}" type="parTrans" cxnId="{878B2165-041A-4D55-A90F-11444F8F91D5}">
      <dgm:prSet/>
      <dgm:spPr/>
      <dgm:t>
        <a:bodyPr/>
        <a:lstStyle/>
        <a:p>
          <a:endParaRPr lang="es-ES"/>
        </a:p>
      </dgm:t>
    </dgm:pt>
    <dgm:pt modelId="{9083449C-FBA6-4052-AEFC-02894F4A51D7}" type="sibTrans" cxnId="{878B2165-041A-4D55-A90F-11444F8F91D5}">
      <dgm:prSet/>
      <dgm:spPr/>
      <dgm:t>
        <a:bodyPr/>
        <a:lstStyle/>
        <a:p>
          <a:endParaRPr lang="es-ES"/>
        </a:p>
      </dgm:t>
    </dgm:pt>
    <dgm:pt modelId="{33DAE558-C9D8-48D8-A55F-4FDAB30E75C8}">
      <dgm:prSet custT="1"/>
      <dgm:spPr/>
      <dgm:t>
        <a:bodyPr/>
        <a:lstStyle/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s-MX" sz="700" b="1" i="1" u="none" strike="noStrike" cap="none" normalizeH="0" baseline="0" smtClean="0">
              <a:ln/>
              <a:effectLst/>
              <a:latin typeface="Arial" charset="0"/>
            </a:rPr>
            <a:t>DIRECCIÓN  </a:t>
          </a:r>
          <a:r>
            <a:rPr kumimoji="0" lang="es-MX" sz="700" b="1" i="1" u="none" strike="noStrike" cap="none" normalizeH="0" baseline="0" dirty="0" smtClean="0">
              <a:ln/>
              <a:effectLst/>
              <a:latin typeface="Arial" charset="0"/>
            </a:rPr>
            <a:t>DE TALENTO HUMANO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s-CO" sz="600" b="1" i="1" u="none" strike="noStrike" cap="none" normalizeH="0" baseline="0" dirty="0">
            <a:ln/>
            <a:effectLst/>
            <a:latin typeface="Arial" charset="0"/>
          </a:endParaRPr>
        </a:p>
      </dgm:t>
    </dgm:pt>
    <dgm:pt modelId="{21905A2D-7A3E-4C95-B3F8-C6180CE5DF0B}" type="parTrans" cxnId="{2C0CBD98-5821-405F-ABB9-85519F123FAF}">
      <dgm:prSet/>
      <dgm:spPr/>
      <dgm:t>
        <a:bodyPr/>
        <a:lstStyle/>
        <a:p>
          <a:endParaRPr lang="es-CO"/>
        </a:p>
      </dgm:t>
    </dgm:pt>
    <dgm:pt modelId="{DAB69D82-1887-4CE8-8790-BB850D2DF947}" type="sibTrans" cxnId="{2C0CBD98-5821-405F-ABB9-85519F123FAF}">
      <dgm:prSet/>
      <dgm:spPr/>
      <dgm:t>
        <a:bodyPr/>
        <a:lstStyle/>
        <a:p>
          <a:endParaRPr lang="es-CO"/>
        </a:p>
      </dgm:t>
    </dgm:pt>
    <dgm:pt modelId="{68344CF3-1F61-4037-88C7-4506D2974F8C}">
      <dgm:prSet custT="1"/>
      <dgm:spPr/>
      <dgm:t>
        <a:bodyPr/>
        <a:lstStyle/>
        <a:p>
          <a:r>
            <a:rPr kumimoji="0" lang="es-CO" sz="700" b="1" i="1" u="none" strike="noStrike" cap="none" normalizeH="0" baseline="0" smtClean="0">
              <a:ln/>
              <a:effectLst/>
              <a:latin typeface="Arial" charset="0"/>
            </a:rPr>
            <a:t>DIRECCIÓN </a:t>
          </a:r>
          <a:r>
            <a:rPr kumimoji="0" lang="es-CO" sz="700" b="1" i="1" u="none" strike="noStrike" cap="none" normalizeH="0" baseline="0" dirty="0" smtClean="0">
              <a:ln/>
              <a:effectLst/>
              <a:latin typeface="Arial" charset="0"/>
            </a:rPr>
            <a:t>DE COBRO COACTIVO</a:t>
          </a:r>
          <a:endParaRPr kumimoji="0" lang="es-CO" sz="700" b="1" i="1" u="none" strike="noStrike" cap="none" normalizeH="0" baseline="0" dirty="0">
            <a:ln/>
            <a:effectLst/>
            <a:latin typeface="Arial" charset="0"/>
          </a:endParaRPr>
        </a:p>
      </dgm:t>
    </dgm:pt>
    <dgm:pt modelId="{1678CCBF-05E3-4ED8-A126-F144B46664EF}" type="parTrans" cxnId="{D022A334-52FC-49A2-A6C5-845529115F60}">
      <dgm:prSet/>
      <dgm:spPr/>
      <dgm:t>
        <a:bodyPr/>
        <a:lstStyle/>
        <a:p>
          <a:endParaRPr lang="es-CO"/>
        </a:p>
      </dgm:t>
    </dgm:pt>
    <dgm:pt modelId="{B75526EB-5B46-4FD6-B1AE-AEEE43B16249}" type="sibTrans" cxnId="{D022A334-52FC-49A2-A6C5-845529115F60}">
      <dgm:prSet/>
      <dgm:spPr/>
      <dgm:t>
        <a:bodyPr/>
        <a:lstStyle/>
        <a:p>
          <a:endParaRPr lang="es-CO"/>
        </a:p>
      </dgm:t>
    </dgm:pt>
    <dgm:pt modelId="{3E32ACD1-2D50-4894-B864-E02EB099383A}">
      <dgm:prSet custT="1"/>
      <dgm:spPr/>
      <dgm:t>
        <a:bodyPr/>
        <a:lstStyle/>
        <a:p>
          <a:r>
            <a:rPr kumimoji="0" lang="es-CO" sz="700" b="1" i="1" u="none" strike="noStrike" cap="none" normalizeH="0" baseline="0" dirty="0" smtClean="0">
              <a:ln/>
              <a:effectLst/>
              <a:latin typeface="Arial" charset="0"/>
            </a:rPr>
            <a:t>DIRECCIÓN DE GESTIÓN DE </a:t>
          </a:r>
          <a:r>
            <a:rPr kumimoji="0" lang="es-CO" sz="700" b="1" i="1" u="none" strike="noStrike" cap="none" normalizeH="0" baseline="0" dirty="0" smtClean="0">
              <a:ln/>
              <a:effectLst/>
              <a:latin typeface="Arial" charset="0"/>
            </a:rPr>
            <a:t>RIESGOS </a:t>
          </a:r>
          <a:r>
            <a:rPr kumimoji="0" lang="es-CO" sz="700" b="1" i="1" u="none" strike="noStrike" cap="none" normalizeH="0" baseline="0" dirty="0" smtClean="0">
              <a:ln/>
              <a:effectLst/>
              <a:latin typeface="Arial" charset="0"/>
            </a:rPr>
            <a:t>Y </a:t>
          </a:r>
          <a:r>
            <a:rPr kumimoji="0" lang="es-CO" sz="700" b="1" i="1" u="none" strike="noStrike" cap="none" normalizeH="0" baseline="0" dirty="0" smtClean="0">
              <a:ln/>
              <a:effectLst/>
              <a:latin typeface="Arial" charset="0"/>
            </a:rPr>
            <a:t>DESASTRES</a:t>
          </a:r>
          <a:endParaRPr kumimoji="0" lang="es-CO" sz="700" b="1" i="1" u="none" strike="noStrike" cap="none" normalizeH="0" baseline="0" dirty="0">
            <a:ln/>
            <a:effectLst/>
            <a:latin typeface="Arial" charset="0"/>
          </a:endParaRPr>
        </a:p>
      </dgm:t>
    </dgm:pt>
    <dgm:pt modelId="{F5B7D96A-018B-4F04-A562-B981FB7C082E}" type="parTrans" cxnId="{0642F1E3-1692-4F88-9C06-8FFBD3C304A4}">
      <dgm:prSet/>
      <dgm:spPr/>
      <dgm:t>
        <a:bodyPr/>
        <a:lstStyle/>
        <a:p>
          <a:endParaRPr lang="es-CO"/>
        </a:p>
      </dgm:t>
    </dgm:pt>
    <dgm:pt modelId="{A13CD1F2-0818-4234-94D4-DA7106F54BDF}" type="sibTrans" cxnId="{0642F1E3-1692-4F88-9C06-8FFBD3C304A4}">
      <dgm:prSet/>
      <dgm:spPr/>
      <dgm:t>
        <a:bodyPr/>
        <a:lstStyle/>
        <a:p>
          <a:endParaRPr lang="es-CO"/>
        </a:p>
      </dgm:t>
    </dgm:pt>
    <dgm:pt modelId="{41ABCED6-68EA-4CAD-AD96-65A646372ECF}">
      <dgm:prSet custT="1"/>
      <dgm:spPr/>
      <dgm:t>
        <a:bodyPr/>
        <a:lstStyle/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s-CO" sz="700" b="1" i="1" u="none" strike="noStrike" cap="none" normalizeH="0" baseline="0" dirty="0" smtClean="0">
              <a:ln/>
              <a:effectLst/>
              <a:latin typeface="Arial" charset="0"/>
            </a:rPr>
            <a:t>DIRECCIÓN </a:t>
          </a:r>
          <a:r>
            <a:rPr kumimoji="0" lang="es-CO" sz="700" b="1" i="1" u="none" strike="noStrike" cap="none" normalizeH="0" baseline="0" dirty="0" smtClean="0">
              <a:ln/>
              <a:effectLst/>
              <a:latin typeface="Arial" charset="0"/>
            </a:rPr>
            <a:t>DE </a:t>
          </a:r>
          <a:r>
            <a:rPr kumimoji="0" lang="es-CO" sz="650" b="1" i="1" u="none" strike="noStrike" cap="none" normalizeH="0" baseline="0" dirty="0" smtClean="0">
              <a:ln/>
              <a:effectLst/>
              <a:latin typeface="Arial" charset="0"/>
            </a:rPr>
            <a:t>CONSTRUCCIONES</a:t>
          </a:r>
          <a:endParaRPr kumimoji="0" lang="es-CO" sz="650" b="1" i="1" u="none" strike="noStrike" cap="none" normalizeH="0" baseline="0" dirty="0">
            <a:ln/>
            <a:effectLst/>
            <a:latin typeface="Arial" charset="0"/>
          </a:endParaRPr>
        </a:p>
      </dgm:t>
    </dgm:pt>
    <dgm:pt modelId="{289A6E78-3813-4B6B-B18F-7B715931B72B}" type="parTrans" cxnId="{749DF26E-DFA5-46E3-BF07-BB748AD44041}">
      <dgm:prSet/>
      <dgm:spPr/>
      <dgm:t>
        <a:bodyPr/>
        <a:lstStyle/>
        <a:p>
          <a:endParaRPr lang="es-CO"/>
        </a:p>
      </dgm:t>
    </dgm:pt>
    <dgm:pt modelId="{9608D4C1-75C0-48BC-B41D-F4CC317BECC2}" type="sibTrans" cxnId="{749DF26E-DFA5-46E3-BF07-BB748AD44041}">
      <dgm:prSet/>
      <dgm:spPr/>
      <dgm:t>
        <a:bodyPr/>
        <a:lstStyle/>
        <a:p>
          <a:endParaRPr lang="es-CO"/>
        </a:p>
      </dgm:t>
    </dgm:pt>
    <dgm:pt modelId="{533C6AD6-1221-47EA-A007-B90C13C95561}">
      <dgm:prSet custT="1"/>
      <dgm:spPr>
        <a:solidFill>
          <a:srgbClr val="006600"/>
        </a:solidFill>
      </dgm:spPr>
      <dgm:t>
        <a:bodyPr/>
        <a:lstStyle/>
        <a:p>
          <a:r>
            <a:rPr lang="es-ES_tradnl" sz="600" b="1" dirty="0" smtClean="0">
              <a:solidFill>
                <a:schemeClr val="bg1"/>
              </a:solidFill>
            </a:rPr>
            <a:t>SECRETARÍA DE INTEGRACIÓN, DESARROLLO SOCIAL Y MUJER</a:t>
          </a:r>
          <a:endParaRPr lang="es-CO" sz="600" b="1" dirty="0">
            <a:solidFill>
              <a:schemeClr val="bg1"/>
            </a:solidFill>
          </a:endParaRPr>
        </a:p>
      </dgm:t>
    </dgm:pt>
    <dgm:pt modelId="{6F2D7C35-075D-4F8F-9517-6C6B10158FDE}" type="parTrans" cxnId="{431BD58E-5BB7-4221-B6CA-515D8E7049F3}">
      <dgm:prSet/>
      <dgm:spPr/>
      <dgm:t>
        <a:bodyPr/>
        <a:lstStyle/>
        <a:p>
          <a:endParaRPr lang="es-CO"/>
        </a:p>
      </dgm:t>
    </dgm:pt>
    <dgm:pt modelId="{0D6EC9EF-5706-4059-9A74-F05F295670D5}" type="sibTrans" cxnId="{431BD58E-5BB7-4221-B6CA-515D8E7049F3}">
      <dgm:prSet/>
      <dgm:spPr/>
      <dgm:t>
        <a:bodyPr/>
        <a:lstStyle/>
        <a:p>
          <a:endParaRPr lang="es-CO"/>
        </a:p>
      </dgm:t>
    </dgm:pt>
    <dgm:pt modelId="{CA85089F-44A5-4577-A454-28C0B208CAB1}">
      <dgm:prSet custT="1"/>
      <dgm:spPr/>
      <dgm:t>
        <a:bodyPr/>
        <a:lstStyle/>
        <a:p>
          <a:r>
            <a:rPr kumimoji="0" lang="es-ES_tradnl" sz="700" b="1" i="1" u="none" strike="noStrike" cap="none" normalizeH="0" baseline="0" dirty="0" smtClean="0">
              <a:ln/>
              <a:effectLst/>
              <a:latin typeface="Arial" charset="0"/>
            </a:rPr>
            <a:t>DIRECCIÓN DE </a:t>
          </a:r>
          <a:r>
            <a:rPr lang="es-CO" sz="700" b="1" dirty="0" smtClean="0"/>
            <a:t>INCLUSIÓN </a:t>
          </a:r>
          <a:r>
            <a:rPr lang="es-CO" sz="700" b="1" dirty="0" smtClean="0"/>
            <a:t>Y DESARROLLO SOCIAL</a:t>
          </a:r>
          <a:endParaRPr kumimoji="0" lang="es-CO" sz="700" b="1" i="1" u="none" strike="noStrike" cap="none" normalizeH="0" baseline="0" dirty="0">
            <a:ln/>
            <a:effectLst/>
            <a:latin typeface="Arial" charset="0"/>
          </a:endParaRPr>
        </a:p>
      </dgm:t>
    </dgm:pt>
    <dgm:pt modelId="{631867C4-F0A9-4E0A-B99A-699FAAB12EE4}" type="parTrans" cxnId="{4B285712-63E7-414B-AF16-ABC7CE8CC799}">
      <dgm:prSet/>
      <dgm:spPr/>
      <dgm:t>
        <a:bodyPr/>
        <a:lstStyle/>
        <a:p>
          <a:endParaRPr lang="es-CO"/>
        </a:p>
      </dgm:t>
    </dgm:pt>
    <dgm:pt modelId="{DF1080C5-4C3B-4CAC-A761-0A45CBC66EEB}" type="sibTrans" cxnId="{4B285712-63E7-414B-AF16-ABC7CE8CC799}">
      <dgm:prSet/>
      <dgm:spPr/>
      <dgm:t>
        <a:bodyPr/>
        <a:lstStyle/>
        <a:p>
          <a:endParaRPr lang="es-CO"/>
        </a:p>
      </dgm:t>
    </dgm:pt>
    <dgm:pt modelId="{9E4640AF-E3AE-44E3-9BCB-E1C0814202C7}">
      <dgm:prSet custT="1"/>
      <dgm:spPr/>
      <dgm:t>
        <a:bodyPr/>
        <a:lstStyle/>
        <a:p>
          <a:r>
            <a:rPr kumimoji="0" lang="es-ES_tradnl" sz="700" b="1" i="1" u="none" strike="noStrike" cap="none" normalizeH="0" baseline="0" dirty="0" smtClean="0">
              <a:ln/>
              <a:effectLst/>
              <a:latin typeface="Arial" charset="0"/>
            </a:rPr>
            <a:t>DIRECCIÓN DE SEGURIDAD SOCIAL Y GARANTÍA DE LA CALIDAD</a:t>
          </a:r>
          <a:endParaRPr kumimoji="0" lang="es-CO" sz="700" b="1" i="1" u="none" strike="noStrike" cap="none" normalizeH="0" baseline="0" dirty="0">
            <a:ln/>
            <a:effectLst/>
            <a:latin typeface="Arial" charset="0"/>
          </a:endParaRPr>
        </a:p>
      </dgm:t>
    </dgm:pt>
    <dgm:pt modelId="{3589CDF4-2A0C-43BD-9313-C58929A8ED75}" type="parTrans" cxnId="{2319039F-1AE3-44B3-8E77-9ECA79DE6490}">
      <dgm:prSet/>
      <dgm:spPr/>
      <dgm:t>
        <a:bodyPr/>
        <a:lstStyle/>
        <a:p>
          <a:endParaRPr lang="es-CO"/>
        </a:p>
      </dgm:t>
    </dgm:pt>
    <dgm:pt modelId="{95C7E470-46BC-4996-8E2E-5CBA40BDBFB7}" type="sibTrans" cxnId="{2319039F-1AE3-44B3-8E77-9ECA79DE6490}">
      <dgm:prSet/>
      <dgm:spPr/>
      <dgm:t>
        <a:bodyPr/>
        <a:lstStyle/>
        <a:p>
          <a:endParaRPr lang="es-CO"/>
        </a:p>
      </dgm:t>
    </dgm:pt>
    <dgm:pt modelId="{046BEA23-065D-4F47-8E4D-435BC15B24BE}" type="asst">
      <dgm:prSet/>
      <dgm:spPr/>
      <dgm:t>
        <a:bodyPr/>
        <a:lstStyle/>
        <a:p>
          <a:endParaRPr lang="es-CO"/>
        </a:p>
      </dgm:t>
    </dgm:pt>
    <dgm:pt modelId="{3F2B7B89-1EDF-407B-B0A6-2E5DDCE26217}" type="parTrans" cxnId="{3F35DDFD-55F6-4398-9A6D-D2CE87E69A33}">
      <dgm:prSet/>
      <dgm:spPr/>
      <dgm:t>
        <a:bodyPr/>
        <a:lstStyle/>
        <a:p>
          <a:endParaRPr lang="es-CO"/>
        </a:p>
      </dgm:t>
    </dgm:pt>
    <dgm:pt modelId="{EB3C824F-87C6-4A2B-825A-F2BE78D5925F}" type="sibTrans" cxnId="{3F35DDFD-55F6-4398-9A6D-D2CE87E69A33}">
      <dgm:prSet/>
      <dgm:spPr/>
      <dgm:t>
        <a:bodyPr/>
        <a:lstStyle/>
        <a:p>
          <a:endParaRPr lang="es-CO"/>
        </a:p>
      </dgm:t>
    </dgm:pt>
    <dgm:pt modelId="{6743E76D-1F44-4880-9A78-506C14F88862}" type="asst">
      <dgm:prSet/>
      <dgm:spPr>
        <a:solidFill>
          <a:srgbClr val="006600"/>
        </a:solidFill>
      </dgm:spPr>
      <dgm:t>
        <a:bodyPr/>
        <a:lstStyle/>
        <a:p>
          <a:r>
            <a:rPr lang="es-CO" b="1" dirty="0" smtClean="0">
              <a:solidFill>
                <a:schemeClr val="bg1"/>
              </a:solidFill>
            </a:rPr>
            <a:t>SECRETARÍA </a:t>
          </a:r>
          <a:r>
            <a:rPr lang="es-CO" b="1" dirty="0" smtClean="0">
              <a:solidFill>
                <a:schemeClr val="bg1"/>
              </a:solidFill>
            </a:rPr>
            <a:t>PRIIVADA</a:t>
          </a:r>
        </a:p>
      </dgm:t>
    </dgm:pt>
    <dgm:pt modelId="{918A507E-DFE8-450A-B79C-6E7EA6CC4E25}" type="parTrans" cxnId="{8396B7EF-768C-4623-9B3A-A2E1A0572C68}">
      <dgm:prSet/>
      <dgm:spPr/>
      <dgm:t>
        <a:bodyPr/>
        <a:lstStyle/>
        <a:p>
          <a:endParaRPr lang="es-CO"/>
        </a:p>
      </dgm:t>
    </dgm:pt>
    <dgm:pt modelId="{7B6D76F9-22D2-4F8E-8F84-7E5A6B03C5F0}" type="sibTrans" cxnId="{8396B7EF-768C-4623-9B3A-A2E1A0572C68}">
      <dgm:prSet/>
      <dgm:spPr/>
      <dgm:t>
        <a:bodyPr/>
        <a:lstStyle/>
        <a:p>
          <a:endParaRPr lang="es-CO"/>
        </a:p>
      </dgm:t>
    </dgm:pt>
    <dgm:pt modelId="{2C708F05-D37B-4C98-A14B-226C27B12E80}">
      <dgm:prSet/>
      <dgm:spPr/>
      <dgm:t>
        <a:bodyPr/>
        <a:lstStyle/>
        <a:p>
          <a:r>
            <a:rPr lang="es-CO" b="1" dirty="0" smtClean="0"/>
            <a:t>DIRECCIÓN </a:t>
          </a:r>
          <a:r>
            <a:rPr lang="es-CO" b="1" dirty="0" smtClean="0"/>
            <a:t>DE VIVIENDA</a:t>
          </a:r>
          <a:endParaRPr lang="es-CO" b="1" dirty="0"/>
        </a:p>
      </dgm:t>
    </dgm:pt>
    <dgm:pt modelId="{4BF0C755-0998-452C-BD2B-AEF033D123D4}" type="parTrans" cxnId="{4BA792B3-40CB-447B-9384-F2F90790BA7E}">
      <dgm:prSet/>
      <dgm:spPr/>
      <dgm:t>
        <a:bodyPr/>
        <a:lstStyle/>
        <a:p>
          <a:endParaRPr lang="es-CO"/>
        </a:p>
      </dgm:t>
    </dgm:pt>
    <dgm:pt modelId="{520E86C6-9BD2-4EC0-B206-75F158B262B1}" type="sibTrans" cxnId="{4BA792B3-40CB-447B-9384-F2F90790BA7E}">
      <dgm:prSet/>
      <dgm:spPr/>
      <dgm:t>
        <a:bodyPr/>
        <a:lstStyle/>
        <a:p>
          <a:endParaRPr lang="es-CO"/>
        </a:p>
      </dgm:t>
    </dgm:pt>
    <dgm:pt modelId="{D14EED99-CDF7-4807-99B2-0F1E8B7A2AD9}" type="asst">
      <dgm:prSet/>
      <dgm:spPr>
        <a:solidFill>
          <a:srgbClr val="C00000"/>
        </a:solidFill>
      </dgm:spPr>
      <dgm:t>
        <a:bodyPr/>
        <a:lstStyle/>
        <a:p>
          <a:r>
            <a:rPr lang="es-CO" b="1" i="1" dirty="0" smtClean="0">
              <a:solidFill>
                <a:schemeClr val="bg1"/>
              </a:solidFill>
            </a:rPr>
            <a:t>DIRECCIÓN </a:t>
          </a:r>
          <a:r>
            <a:rPr lang="es-CO" b="1" i="1" dirty="0" smtClean="0">
              <a:solidFill>
                <a:schemeClr val="bg1"/>
              </a:solidFill>
            </a:rPr>
            <a:t>DPTAL DE CULTURA Y TURISMO</a:t>
          </a:r>
          <a:endParaRPr lang="es-CO" b="1" i="1" dirty="0">
            <a:solidFill>
              <a:schemeClr val="bg1"/>
            </a:solidFill>
          </a:endParaRPr>
        </a:p>
      </dgm:t>
    </dgm:pt>
    <dgm:pt modelId="{6F3BDD5A-B845-4202-BDBC-BBE381851F5E}" type="parTrans" cxnId="{D8E810DE-6F08-4ED9-A63D-59B662E762FB}">
      <dgm:prSet/>
      <dgm:spPr/>
      <dgm:t>
        <a:bodyPr/>
        <a:lstStyle/>
        <a:p>
          <a:endParaRPr lang="es-CO"/>
        </a:p>
      </dgm:t>
    </dgm:pt>
    <dgm:pt modelId="{B4D3DC8A-55B1-4130-9654-3CF6E7787FBB}" type="sibTrans" cxnId="{D8E810DE-6F08-4ED9-A63D-59B662E762FB}">
      <dgm:prSet/>
      <dgm:spPr/>
      <dgm:t>
        <a:bodyPr/>
        <a:lstStyle/>
        <a:p>
          <a:endParaRPr lang="es-CO"/>
        </a:p>
      </dgm:t>
    </dgm:pt>
    <dgm:pt modelId="{50E8639E-31F8-4CD8-8304-B811BAA19DFB}" type="pres">
      <dgm:prSet presAssocID="{B431285A-5D8F-4E35-9FBE-8F989D3A79E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3343C1CF-4205-4F89-92F2-F3E49829F1DF}" type="pres">
      <dgm:prSet presAssocID="{20AD3B59-36D9-4198-9242-11684CE57857}" presName="hierRoot1" presStyleCnt="0">
        <dgm:presLayoutVars>
          <dgm:hierBranch/>
        </dgm:presLayoutVars>
      </dgm:prSet>
      <dgm:spPr/>
    </dgm:pt>
    <dgm:pt modelId="{E3D0CF69-E361-45E3-9C58-99C1F9A7971C}" type="pres">
      <dgm:prSet presAssocID="{20AD3B59-36D9-4198-9242-11684CE57857}" presName="rootComposite1" presStyleCnt="0"/>
      <dgm:spPr/>
    </dgm:pt>
    <dgm:pt modelId="{8C33B3F0-AE52-495C-9D1F-84D67BD5BC6A}" type="pres">
      <dgm:prSet presAssocID="{20AD3B59-36D9-4198-9242-11684CE57857}" presName="rootText1" presStyleLbl="node0" presStyleIdx="0" presStyleCnt="2" custScaleX="254343" custScaleY="100473" custLinFactNeighborX="-1487" custLinFactNeighborY="-36528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23E62021-35A9-4FD3-84BD-5A902A430A24}" type="pres">
      <dgm:prSet presAssocID="{20AD3B59-36D9-4198-9242-11684CE57857}" presName="rootConnector1" presStyleLbl="node1" presStyleIdx="0" presStyleCnt="0"/>
      <dgm:spPr/>
      <dgm:t>
        <a:bodyPr/>
        <a:lstStyle/>
        <a:p>
          <a:endParaRPr lang="es-CO"/>
        </a:p>
      </dgm:t>
    </dgm:pt>
    <dgm:pt modelId="{5770FBE9-981D-43AE-BFDA-9A8989EF595C}" type="pres">
      <dgm:prSet presAssocID="{20AD3B59-36D9-4198-9242-11684CE57857}" presName="hierChild2" presStyleCnt="0"/>
      <dgm:spPr/>
    </dgm:pt>
    <dgm:pt modelId="{DDA9597C-DC74-4730-A92B-65D0551D7933}" type="pres">
      <dgm:prSet presAssocID="{7F1F77BF-F1E9-4E41-92D3-68B9D07D1B80}" presName="Name35" presStyleLbl="parChTrans1D2" presStyleIdx="0" presStyleCnt="16"/>
      <dgm:spPr/>
      <dgm:t>
        <a:bodyPr/>
        <a:lstStyle/>
        <a:p>
          <a:endParaRPr lang="es-CO"/>
        </a:p>
      </dgm:t>
    </dgm:pt>
    <dgm:pt modelId="{9DA1F1E1-02B2-44BD-9002-33A6738D5961}" type="pres">
      <dgm:prSet presAssocID="{8469C1E5-98CB-4D9A-8D73-54DA52FC3D00}" presName="hierRoot2" presStyleCnt="0">
        <dgm:presLayoutVars>
          <dgm:hierBranch val="r"/>
        </dgm:presLayoutVars>
      </dgm:prSet>
      <dgm:spPr/>
    </dgm:pt>
    <dgm:pt modelId="{3AC397FA-66D7-4A85-8604-111FFDB8E535}" type="pres">
      <dgm:prSet presAssocID="{8469C1E5-98CB-4D9A-8D73-54DA52FC3D00}" presName="rootComposite" presStyleCnt="0"/>
      <dgm:spPr/>
    </dgm:pt>
    <dgm:pt modelId="{3DCC97B9-008F-44D8-AA5F-4F5C181D659A}" type="pres">
      <dgm:prSet presAssocID="{8469C1E5-98CB-4D9A-8D73-54DA52FC3D00}" presName="rootText" presStyleLbl="node2" presStyleIdx="0" presStyleCnt="9" custLinFactX="500000" custLinFactNeighborX="506891" custLinFactNeighborY="-8175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04B2B6BD-BEE8-4FA8-BBF6-AC7FF5563DE2}" type="pres">
      <dgm:prSet presAssocID="{8469C1E5-98CB-4D9A-8D73-54DA52FC3D00}" presName="rootConnector" presStyleLbl="node2" presStyleIdx="0" presStyleCnt="9"/>
      <dgm:spPr/>
      <dgm:t>
        <a:bodyPr/>
        <a:lstStyle/>
        <a:p>
          <a:endParaRPr lang="es-CO"/>
        </a:p>
      </dgm:t>
    </dgm:pt>
    <dgm:pt modelId="{CBBB40E3-A643-4ADD-B285-A411825FCFD0}" type="pres">
      <dgm:prSet presAssocID="{8469C1E5-98CB-4D9A-8D73-54DA52FC3D00}" presName="hierChild4" presStyleCnt="0"/>
      <dgm:spPr/>
    </dgm:pt>
    <dgm:pt modelId="{DE510C30-F020-46CD-A2EF-C0D7D91957F4}" type="pres">
      <dgm:prSet presAssocID="{85A28EDD-1F84-4763-8C18-7BB67F2DB56D}" presName="Name50" presStyleLbl="parChTrans1D3" presStyleIdx="0" presStyleCnt="27"/>
      <dgm:spPr/>
      <dgm:t>
        <a:bodyPr/>
        <a:lstStyle/>
        <a:p>
          <a:endParaRPr lang="es-CO"/>
        </a:p>
      </dgm:t>
    </dgm:pt>
    <dgm:pt modelId="{C1F0A4E5-ED95-4A47-A6D7-99B87448BA92}" type="pres">
      <dgm:prSet presAssocID="{7614024C-6F84-497D-8C8C-EA222E5A8674}" presName="hierRoot2" presStyleCnt="0">
        <dgm:presLayoutVars>
          <dgm:hierBranch val="r"/>
        </dgm:presLayoutVars>
      </dgm:prSet>
      <dgm:spPr/>
    </dgm:pt>
    <dgm:pt modelId="{CA35DABB-95F2-48EB-A261-996CD7DFAAD7}" type="pres">
      <dgm:prSet presAssocID="{7614024C-6F84-497D-8C8C-EA222E5A8674}" presName="rootComposite" presStyleCnt="0"/>
      <dgm:spPr/>
    </dgm:pt>
    <dgm:pt modelId="{7D928484-BE68-49DC-93E2-35F8674F7A57}" type="pres">
      <dgm:prSet presAssocID="{7614024C-6F84-497D-8C8C-EA222E5A8674}" presName="rootText" presStyleLbl="node3" presStyleIdx="0" presStyleCnt="27" custLinFactX="500000" custLinFactNeighborX="551654" custLinFactNeighborY="-18647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31E2007F-A1C2-4D06-B499-54589348611C}" type="pres">
      <dgm:prSet presAssocID="{7614024C-6F84-497D-8C8C-EA222E5A8674}" presName="rootConnector" presStyleLbl="node3" presStyleIdx="0" presStyleCnt="27"/>
      <dgm:spPr/>
      <dgm:t>
        <a:bodyPr/>
        <a:lstStyle/>
        <a:p>
          <a:endParaRPr lang="es-CO"/>
        </a:p>
      </dgm:t>
    </dgm:pt>
    <dgm:pt modelId="{C4FD5933-591E-4EBE-B6E9-CF82B55BF982}" type="pres">
      <dgm:prSet presAssocID="{7614024C-6F84-497D-8C8C-EA222E5A8674}" presName="hierChild4" presStyleCnt="0"/>
      <dgm:spPr/>
    </dgm:pt>
    <dgm:pt modelId="{D729901B-4B73-4001-B5C3-E27BD7732F61}" type="pres">
      <dgm:prSet presAssocID="{7614024C-6F84-497D-8C8C-EA222E5A8674}" presName="hierChild5" presStyleCnt="0"/>
      <dgm:spPr/>
    </dgm:pt>
    <dgm:pt modelId="{817F53FA-FB3F-4F7E-B52D-80DC78030828}" type="pres">
      <dgm:prSet presAssocID="{027A3E6B-7C4C-4F55-AD62-46B2704C6CDA}" presName="Name50" presStyleLbl="parChTrans1D3" presStyleIdx="1" presStyleCnt="27"/>
      <dgm:spPr/>
      <dgm:t>
        <a:bodyPr/>
        <a:lstStyle/>
        <a:p>
          <a:endParaRPr lang="es-CO"/>
        </a:p>
      </dgm:t>
    </dgm:pt>
    <dgm:pt modelId="{A1E956C1-4EB8-4E6F-A8ED-475778BAF328}" type="pres">
      <dgm:prSet presAssocID="{1616F69C-6736-477E-AA05-56C5F76E01C6}" presName="hierRoot2" presStyleCnt="0">
        <dgm:presLayoutVars>
          <dgm:hierBranch val="r"/>
        </dgm:presLayoutVars>
      </dgm:prSet>
      <dgm:spPr/>
    </dgm:pt>
    <dgm:pt modelId="{3B0C496D-E0FD-430C-A58A-310E5DFC5B98}" type="pres">
      <dgm:prSet presAssocID="{1616F69C-6736-477E-AA05-56C5F76E01C6}" presName="rootComposite" presStyleCnt="0"/>
      <dgm:spPr/>
    </dgm:pt>
    <dgm:pt modelId="{BC830FC4-9654-4756-A87A-FBD2C4935B94}" type="pres">
      <dgm:prSet presAssocID="{1616F69C-6736-477E-AA05-56C5F76E01C6}" presName="rootText" presStyleLbl="node3" presStyleIdx="1" presStyleCnt="27" custLinFactX="500000" custLinFactNeighborX="502689" custLinFactNeighborY="-23593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9B0C11BC-D0B8-4CD9-9832-6D8B3DD833E1}" type="pres">
      <dgm:prSet presAssocID="{1616F69C-6736-477E-AA05-56C5F76E01C6}" presName="rootConnector" presStyleLbl="node3" presStyleIdx="1" presStyleCnt="27"/>
      <dgm:spPr/>
      <dgm:t>
        <a:bodyPr/>
        <a:lstStyle/>
        <a:p>
          <a:endParaRPr lang="es-CO"/>
        </a:p>
      </dgm:t>
    </dgm:pt>
    <dgm:pt modelId="{A53D0E95-311C-4E31-BFAF-241266130A00}" type="pres">
      <dgm:prSet presAssocID="{1616F69C-6736-477E-AA05-56C5F76E01C6}" presName="hierChild4" presStyleCnt="0"/>
      <dgm:spPr/>
    </dgm:pt>
    <dgm:pt modelId="{4F6F8679-DED7-4A9B-B034-8C571F59630B}" type="pres">
      <dgm:prSet presAssocID="{1616F69C-6736-477E-AA05-56C5F76E01C6}" presName="hierChild5" presStyleCnt="0"/>
      <dgm:spPr/>
    </dgm:pt>
    <dgm:pt modelId="{F358A224-F35C-4B0C-906B-A8019C233795}" type="pres">
      <dgm:prSet presAssocID="{8469C1E5-98CB-4D9A-8D73-54DA52FC3D00}" presName="hierChild5" presStyleCnt="0"/>
      <dgm:spPr/>
    </dgm:pt>
    <dgm:pt modelId="{656E5137-103E-4248-A724-7BCEDA4EF75A}" type="pres">
      <dgm:prSet presAssocID="{36D5AF92-03E4-45E2-A62D-39A661B65ECF}" presName="Name35" presStyleLbl="parChTrans1D2" presStyleIdx="1" presStyleCnt="16"/>
      <dgm:spPr/>
      <dgm:t>
        <a:bodyPr/>
        <a:lstStyle/>
        <a:p>
          <a:endParaRPr lang="es-CO"/>
        </a:p>
      </dgm:t>
    </dgm:pt>
    <dgm:pt modelId="{FF3FEBD1-7EA0-4153-969D-4A3A64CD44DD}" type="pres">
      <dgm:prSet presAssocID="{CA0F2DEB-FA46-44BD-827C-38E534CC39F2}" presName="hierRoot2" presStyleCnt="0">
        <dgm:presLayoutVars>
          <dgm:hierBranch val="r"/>
        </dgm:presLayoutVars>
      </dgm:prSet>
      <dgm:spPr/>
    </dgm:pt>
    <dgm:pt modelId="{EEC110E0-D051-411C-A9FB-2F05CC7029D9}" type="pres">
      <dgm:prSet presAssocID="{CA0F2DEB-FA46-44BD-827C-38E534CC39F2}" presName="rootComposite" presStyleCnt="0"/>
      <dgm:spPr/>
    </dgm:pt>
    <dgm:pt modelId="{C9EC2EA5-0AE5-460C-A1EE-E2C70E52340D}" type="pres">
      <dgm:prSet presAssocID="{CA0F2DEB-FA46-44BD-827C-38E534CC39F2}" presName="rootText" presStyleLbl="node2" presStyleIdx="1" presStyleCnt="9" custLinFactX="-21297" custLinFactNeighborX="-100000" custLinFactNeighborY="-8175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CA0F4BB5-52AA-4759-A13A-CBC7E872FB2E}" type="pres">
      <dgm:prSet presAssocID="{CA0F2DEB-FA46-44BD-827C-38E534CC39F2}" presName="rootConnector" presStyleLbl="node2" presStyleIdx="1" presStyleCnt="9"/>
      <dgm:spPr/>
      <dgm:t>
        <a:bodyPr/>
        <a:lstStyle/>
        <a:p>
          <a:endParaRPr lang="es-CO"/>
        </a:p>
      </dgm:t>
    </dgm:pt>
    <dgm:pt modelId="{A70BC9B2-A6AC-42D1-84BF-CAC25B12C08C}" type="pres">
      <dgm:prSet presAssocID="{CA0F2DEB-FA46-44BD-827C-38E534CC39F2}" presName="hierChild4" presStyleCnt="0"/>
      <dgm:spPr/>
    </dgm:pt>
    <dgm:pt modelId="{D450E239-F0EE-4B3E-BC51-1AA9156A9CE6}" type="pres">
      <dgm:prSet presAssocID="{1C7C47CC-D629-4862-B32D-7512ED2545AD}" presName="Name50" presStyleLbl="parChTrans1D3" presStyleIdx="2" presStyleCnt="27"/>
      <dgm:spPr/>
      <dgm:t>
        <a:bodyPr/>
        <a:lstStyle/>
        <a:p>
          <a:endParaRPr lang="es-CO"/>
        </a:p>
      </dgm:t>
    </dgm:pt>
    <dgm:pt modelId="{161BB9AE-557B-4147-B228-31437A7308E0}" type="pres">
      <dgm:prSet presAssocID="{DD72BA63-27DB-4431-8595-CFD01C1BCB78}" presName="hierRoot2" presStyleCnt="0">
        <dgm:presLayoutVars>
          <dgm:hierBranch val="r"/>
        </dgm:presLayoutVars>
      </dgm:prSet>
      <dgm:spPr/>
    </dgm:pt>
    <dgm:pt modelId="{8756856C-2012-45C9-8FDB-809D89851F95}" type="pres">
      <dgm:prSet presAssocID="{DD72BA63-27DB-4431-8595-CFD01C1BCB78}" presName="rootComposite" presStyleCnt="0"/>
      <dgm:spPr/>
    </dgm:pt>
    <dgm:pt modelId="{C69B8603-8A08-4057-8A85-8136AB4391DC}" type="pres">
      <dgm:prSet presAssocID="{DD72BA63-27DB-4431-8595-CFD01C1BCB78}" presName="rootText" presStyleLbl="node3" presStyleIdx="2" presStyleCnt="27" custScaleY="151233" custLinFactX="-25766" custLinFactNeighborX="-100000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F8F90D14-0EDB-4D47-BCA2-7A49FFEFF5A1}" type="pres">
      <dgm:prSet presAssocID="{DD72BA63-27DB-4431-8595-CFD01C1BCB78}" presName="rootConnector" presStyleLbl="node3" presStyleIdx="2" presStyleCnt="27"/>
      <dgm:spPr/>
      <dgm:t>
        <a:bodyPr/>
        <a:lstStyle/>
        <a:p>
          <a:endParaRPr lang="es-CO"/>
        </a:p>
      </dgm:t>
    </dgm:pt>
    <dgm:pt modelId="{94118AE2-11A2-41D6-8DAE-DAFF9E35DE01}" type="pres">
      <dgm:prSet presAssocID="{DD72BA63-27DB-4431-8595-CFD01C1BCB78}" presName="hierChild4" presStyleCnt="0"/>
      <dgm:spPr/>
    </dgm:pt>
    <dgm:pt modelId="{D701D84A-36F1-4AC3-BAF4-6D04150D7AA4}" type="pres">
      <dgm:prSet presAssocID="{DD72BA63-27DB-4431-8595-CFD01C1BCB78}" presName="hierChild5" presStyleCnt="0"/>
      <dgm:spPr/>
    </dgm:pt>
    <dgm:pt modelId="{0B917F18-4226-4C36-A63E-0E2E6C6174DE}" type="pres">
      <dgm:prSet presAssocID="{67664DBD-79DB-425E-B9E0-17A282A9FFB5}" presName="Name50" presStyleLbl="parChTrans1D3" presStyleIdx="3" presStyleCnt="27"/>
      <dgm:spPr/>
      <dgm:t>
        <a:bodyPr/>
        <a:lstStyle/>
        <a:p>
          <a:endParaRPr lang="es-CO"/>
        </a:p>
      </dgm:t>
    </dgm:pt>
    <dgm:pt modelId="{2AD3EF8A-CD65-417A-BD6A-61C8B3590F1A}" type="pres">
      <dgm:prSet presAssocID="{3ACB66A4-5F38-4855-A5E9-36EC4097AF2E}" presName="hierRoot2" presStyleCnt="0">
        <dgm:presLayoutVars>
          <dgm:hierBranch val="init"/>
        </dgm:presLayoutVars>
      </dgm:prSet>
      <dgm:spPr/>
    </dgm:pt>
    <dgm:pt modelId="{B88C4FF6-237F-42EF-BDD4-554886EE1A99}" type="pres">
      <dgm:prSet presAssocID="{3ACB66A4-5F38-4855-A5E9-36EC4097AF2E}" presName="rootComposite" presStyleCnt="0"/>
      <dgm:spPr/>
    </dgm:pt>
    <dgm:pt modelId="{2E29E94D-9EAA-4C6F-8A06-35B2A6B7C7EF}" type="pres">
      <dgm:prSet presAssocID="{3ACB66A4-5F38-4855-A5E9-36EC4097AF2E}" presName="rootText" presStyleLbl="node3" presStyleIdx="3" presStyleCnt="27" custLinFactX="-25766" custLinFactNeighborX="-100000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85C7CE7A-BDF1-4488-849C-B66331AD69D4}" type="pres">
      <dgm:prSet presAssocID="{3ACB66A4-5F38-4855-A5E9-36EC4097AF2E}" presName="rootConnector" presStyleLbl="node3" presStyleIdx="3" presStyleCnt="27"/>
      <dgm:spPr/>
      <dgm:t>
        <a:bodyPr/>
        <a:lstStyle/>
        <a:p>
          <a:endParaRPr lang="es-CO"/>
        </a:p>
      </dgm:t>
    </dgm:pt>
    <dgm:pt modelId="{33EDD140-7079-452C-8478-76DCEAD8CFCB}" type="pres">
      <dgm:prSet presAssocID="{3ACB66A4-5F38-4855-A5E9-36EC4097AF2E}" presName="hierChild4" presStyleCnt="0"/>
      <dgm:spPr/>
    </dgm:pt>
    <dgm:pt modelId="{42CF4D9C-411E-46C2-813B-844EAB944C43}" type="pres">
      <dgm:prSet presAssocID="{3ACB66A4-5F38-4855-A5E9-36EC4097AF2E}" presName="hierChild5" presStyleCnt="0"/>
      <dgm:spPr/>
    </dgm:pt>
    <dgm:pt modelId="{B5A98836-09AE-4281-89C6-4397D37A8553}" type="pres">
      <dgm:prSet presAssocID="{21905A2D-7A3E-4C95-B3F8-C6180CE5DF0B}" presName="Name50" presStyleLbl="parChTrans1D3" presStyleIdx="4" presStyleCnt="27"/>
      <dgm:spPr/>
      <dgm:t>
        <a:bodyPr/>
        <a:lstStyle/>
        <a:p>
          <a:endParaRPr lang="es-CO"/>
        </a:p>
      </dgm:t>
    </dgm:pt>
    <dgm:pt modelId="{91C7E281-5026-4233-854F-4E8DE6AAEAAE}" type="pres">
      <dgm:prSet presAssocID="{33DAE558-C9D8-48D8-A55F-4FDAB30E75C8}" presName="hierRoot2" presStyleCnt="0">
        <dgm:presLayoutVars>
          <dgm:hierBranch val="init"/>
        </dgm:presLayoutVars>
      </dgm:prSet>
      <dgm:spPr/>
    </dgm:pt>
    <dgm:pt modelId="{5E60B375-F495-4504-B5C1-26E03E217D0D}" type="pres">
      <dgm:prSet presAssocID="{33DAE558-C9D8-48D8-A55F-4FDAB30E75C8}" presName="rootComposite" presStyleCnt="0"/>
      <dgm:spPr/>
    </dgm:pt>
    <dgm:pt modelId="{8C875C00-D4D9-48A6-85B6-C1AFA9397474}" type="pres">
      <dgm:prSet presAssocID="{33DAE558-C9D8-48D8-A55F-4FDAB30E75C8}" presName="rootText" presStyleLbl="node3" presStyleIdx="4" presStyleCnt="27" custLinFactX="-25766" custLinFactNeighborX="-10000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4D36BC0-F0E1-46FB-A084-345140871234}" type="pres">
      <dgm:prSet presAssocID="{33DAE558-C9D8-48D8-A55F-4FDAB30E75C8}" presName="rootConnector" presStyleLbl="node3" presStyleIdx="4" presStyleCnt="27"/>
      <dgm:spPr/>
      <dgm:t>
        <a:bodyPr/>
        <a:lstStyle/>
        <a:p>
          <a:endParaRPr lang="es-CO"/>
        </a:p>
      </dgm:t>
    </dgm:pt>
    <dgm:pt modelId="{D10180C5-00D2-478D-B7BB-A95D6637682B}" type="pres">
      <dgm:prSet presAssocID="{33DAE558-C9D8-48D8-A55F-4FDAB30E75C8}" presName="hierChild4" presStyleCnt="0"/>
      <dgm:spPr/>
    </dgm:pt>
    <dgm:pt modelId="{07153B2F-CF97-46C8-BDC6-0415792BBE97}" type="pres">
      <dgm:prSet presAssocID="{33DAE558-C9D8-48D8-A55F-4FDAB30E75C8}" presName="hierChild5" presStyleCnt="0"/>
      <dgm:spPr/>
    </dgm:pt>
    <dgm:pt modelId="{9371C065-E085-4B44-AFAB-495075522957}" type="pres">
      <dgm:prSet presAssocID="{CA0F2DEB-FA46-44BD-827C-38E534CC39F2}" presName="hierChild5" presStyleCnt="0"/>
      <dgm:spPr/>
    </dgm:pt>
    <dgm:pt modelId="{BFF0170E-7F25-41B2-B009-495222EE685B}" type="pres">
      <dgm:prSet presAssocID="{437A7A1E-EC80-473E-9C17-FDAA7F42311C}" presName="Name35" presStyleLbl="parChTrans1D2" presStyleIdx="2" presStyleCnt="16"/>
      <dgm:spPr/>
      <dgm:t>
        <a:bodyPr/>
        <a:lstStyle/>
        <a:p>
          <a:endParaRPr lang="es-CO"/>
        </a:p>
      </dgm:t>
    </dgm:pt>
    <dgm:pt modelId="{03C4B818-2E54-451B-A078-F95B9DCE195F}" type="pres">
      <dgm:prSet presAssocID="{51DA72F6-43AB-46AF-A1BB-149BEA1BBFE2}" presName="hierRoot2" presStyleCnt="0">
        <dgm:presLayoutVars>
          <dgm:hierBranch val="r"/>
        </dgm:presLayoutVars>
      </dgm:prSet>
      <dgm:spPr/>
    </dgm:pt>
    <dgm:pt modelId="{6CA72F9C-2962-41D6-BE93-25C965274E28}" type="pres">
      <dgm:prSet presAssocID="{51DA72F6-43AB-46AF-A1BB-149BEA1BBFE2}" presName="rootComposite" presStyleCnt="0"/>
      <dgm:spPr/>
    </dgm:pt>
    <dgm:pt modelId="{685B715D-620C-433D-BBD3-77B576986EBB}" type="pres">
      <dgm:prSet presAssocID="{51DA72F6-43AB-46AF-A1BB-149BEA1BBFE2}" presName="rootText" presStyleLbl="node2" presStyleIdx="2" presStyleCnt="9" custLinFactX="-21428" custLinFactNeighborX="-100000" custLinFactNeighborY="-8175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F30C98F6-672B-4F2E-B081-DA807599907D}" type="pres">
      <dgm:prSet presAssocID="{51DA72F6-43AB-46AF-A1BB-149BEA1BBFE2}" presName="rootConnector" presStyleLbl="node2" presStyleIdx="2" presStyleCnt="9"/>
      <dgm:spPr/>
      <dgm:t>
        <a:bodyPr/>
        <a:lstStyle/>
        <a:p>
          <a:endParaRPr lang="es-CO"/>
        </a:p>
      </dgm:t>
    </dgm:pt>
    <dgm:pt modelId="{5EB3C250-612B-41BF-900E-51155E55406B}" type="pres">
      <dgm:prSet presAssocID="{51DA72F6-43AB-46AF-A1BB-149BEA1BBFE2}" presName="hierChild4" presStyleCnt="0"/>
      <dgm:spPr/>
    </dgm:pt>
    <dgm:pt modelId="{8EF44A2F-D7F3-46B9-BBD8-C96D09D9BF71}" type="pres">
      <dgm:prSet presAssocID="{3951A4D7-BA6E-4A5D-B2E0-4849442C7C54}" presName="Name50" presStyleLbl="parChTrans1D3" presStyleIdx="5" presStyleCnt="27"/>
      <dgm:spPr/>
      <dgm:t>
        <a:bodyPr/>
        <a:lstStyle/>
        <a:p>
          <a:endParaRPr lang="es-CO"/>
        </a:p>
      </dgm:t>
    </dgm:pt>
    <dgm:pt modelId="{CE50EACC-6FA2-42E9-AAE1-D21B86EA7DA1}" type="pres">
      <dgm:prSet presAssocID="{8970D93D-B84B-4AAE-A9D1-9F06B222FB3E}" presName="hierRoot2" presStyleCnt="0">
        <dgm:presLayoutVars>
          <dgm:hierBranch val="r"/>
        </dgm:presLayoutVars>
      </dgm:prSet>
      <dgm:spPr/>
    </dgm:pt>
    <dgm:pt modelId="{E5809A8E-0542-40EE-B842-2ECFC267C779}" type="pres">
      <dgm:prSet presAssocID="{8970D93D-B84B-4AAE-A9D1-9F06B222FB3E}" presName="rootComposite" presStyleCnt="0"/>
      <dgm:spPr/>
    </dgm:pt>
    <dgm:pt modelId="{0C9D9930-A964-47B2-AD4D-E4F6F9C1C620}" type="pres">
      <dgm:prSet presAssocID="{8970D93D-B84B-4AAE-A9D1-9F06B222FB3E}" presName="rootText" presStyleLbl="node3" presStyleIdx="5" presStyleCnt="27" custLinFactX="-21428" custLinFactNeighborX="-100000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368B532A-1F5A-4732-A928-13C8AB4964A0}" type="pres">
      <dgm:prSet presAssocID="{8970D93D-B84B-4AAE-A9D1-9F06B222FB3E}" presName="rootConnector" presStyleLbl="node3" presStyleIdx="5" presStyleCnt="27"/>
      <dgm:spPr/>
      <dgm:t>
        <a:bodyPr/>
        <a:lstStyle/>
        <a:p>
          <a:endParaRPr lang="es-CO"/>
        </a:p>
      </dgm:t>
    </dgm:pt>
    <dgm:pt modelId="{81D167BF-2F66-49EC-8056-D4CB2D0807A2}" type="pres">
      <dgm:prSet presAssocID="{8970D93D-B84B-4AAE-A9D1-9F06B222FB3E}" presName="hierChild4" presStyleCnt="0"/>
      <dgm:spPr/>
    </dgm:pt>
    <dgm:pt modelId="{5352EAA1-850D-4DD8-82D1-E7C89495636A}" type="pres">
      <dgm:prSet presAssocID="{8970D93D-B84B-4AAE-A9D1-9F06B222FB3E}" presName="hierChild5" presStyleCnt="0"/>
      <dgm:spPr/>
    </dgm:pt>
    <dgm:pt modelId="{0F2B9A5B-99FA-4406-8431-C128B6133142}" type="pres">
      <dgm:prSet presAssocID="{193371C1-E522-40DC-90CC-2F03BC4570E9}" presName="Name50" presStyleLbl="parChTrans1D3" presStyleIdx="6" presStyleCnt="27"/>
      <dgm:spPr/>
      <dgm:t>
        <a:bodyPr/>
        <a:lstStyle/>
        <a:p>
          <a:endParaRPr lang="es-CO"/>
        </a:p>
      </dgm:t>
    </dgm:pt>
    <dgm:pt modelId="{9F014321-CDE2-48D0-95C6-E5D9CFC12BED}" type="pres">
      <dgm:prSet presAssocID="{5D370225-8122-481B-9F29-54530BA023E5}" presName="hierRoot2" presStyleCnt="0">
        <dgm:presLayoutVars>
          <dgm:hierBranch val="r"/>
        </dgm:presLayoutVars>
      </dgm:prSet>
      <dgm:spPr/>
    </dgm:pt>
    <dgm:pt modelId="{E4680049-D0B2-464F-B666-EAEDA54E273A}" type="pres">
      <dgm:prSet presAssocID="{5D370225-8122-481B-9F29-54530BA023E5}" presName="rootComposite" presStyleCnt="0"/>
      <dgm:spPr/>
    </dgm:pt>
    <dgm:pt modelId="{C3A184BC-FD75-4C9F-A243-271343ED5601}" type="pres">
      <dgm:prSet presAssocID="{5D370225-8122-481B-9F29-54530BA023E5}" presName="rootText" presStyleLbl="node3" presStyleIdx="6" presStyleCnt="27" custLinFactX="-21428" custLinFactNeighborX="-100000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80753538-503C-446D-B896-D0801477ACA3}" type="pres">
      <dgm:prSet presAssocID="{5D370225-8122-481B-9F29-54530BA023E5}" presName="rootConnector" presStyleLbl="node3" presStyleIdx="6" presStyleCnt="27"/>
      <dgm:spPr/>
      <dgm:t>
        <a:bodyPr/>
        <a:lstStyle/>
        <a:p>
          <a:endParaRPr lang="es-CO"/>
        </a:p>
      </dgm:t>
    </dgm:pt>
    <dgm:pt modelId="{2FCEB337-B03B-47DD-9D64-51D6C67D55AA}" type="pres">
      <dgm:prSet presAssocID="{5D370225-8122-481B-9F29-54530BA023E5}" presName="hierChild4" presStyleCnt="0"/>
      <dgm:spPr/>
    </dgm:pt>
    <dgm:pt modelId="{5EBEF51B-6BC4-4801-950C-79A6E7346A0C}" type="pres">
      <dgm:prSet presAssocID="{5D370225-8122-481B-9F29-54530BA023E5}" presName="hierChild5" presStyleCnt="0"/>
      <dgm:spPr/>
    </dgm:pt>
    <dgm:pt modelId="{D26D0E58-E23B-4B19-86A8-1B248FFCCE92}" type="pres">
      <dgm:prSet presAssocID="{A3AF9990-E17F-4496-84FC-02A911ABFB42}" presName="Name50" presStyleLbl="parChTrans1D3" presStyleIdx="7" presStyleCnt="27"/>
      <dgm:spPr/>
      <dgm:t>
        <a:bodyPr/>
        <a:lstStyle/>
        <a:p>
          <a:endParaRPr lang="es-CO"/>
        </a:p>
      </dgm:t>
    </dgm:pt>
    <dgm:pt modelId="{1EE2A951-A69E-46E2-9D1C-F9A51CE3A12E}" type="pres">
      <dgm:prSet presAssocID="{2F9588C4-89EB-4C37-8C86-24BE8983FA70}" presName="hierRoot2" presStyleCnt="0">
        <dgm:presLayoutVars>
          <dgm:hierBranch val="r"/>
        </dgm:presLayoutVars>
      </dgm:prSet>
      <dgm:spPr/>
    </dgm:pt>
    <dgm:pt modelId="{B3D80315-9CBC-480A-AD6A-9CC162738C1D}" type="pres">
      <dgm:prSet presAssocID="{2F9588C4-89EB-4C37-8C86-24BE8983FA70}" presName="rootComposite" presStyleCnt="0"/>
      <dgm:spPr/>
    </dgm:pt>
    <dgm:pt modelId="{780BFC50-8CF3-4176-8419-8D7F53E34079}" type="pres">
      <dgm:prSet presAssocID="{2F9588C4-89EB-4C37-8C86-24BE8983FA70}" presName="rootText" presStyleLbl="node3" presStyleIdx="7" presStyleCnt="27" custLinFactX="-21428" custLinFactNeighborX="-100000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D3691BCA-02F9-49F3-A0C9-C1E9AA0651B0}" type="pres">
      <dgm:prSet presAssocID="{2F9588C4-89EB-4C37-8C86-24BE8983FA70}" presName="rootConnector" presStyleLbl="node3" presStyleIdx="7" presStyleCnt="27"/>
      <dgm:spPr/>
      <dgm:t>
        <a:bodyPr/>
        <a:lstStyle/>
        <a:p>
          <a:endParaRPr lang="es-CO"/>
        </a:p>
      </dgm:t>
    </dgm:pt>
    <dgm:pt modelId="{7A6CEC02-21EA-478D-B323-DC0FACAD9305}" type="pres">
      <dgm:prSet presAssocID="{2F9588C4-89EB-4C37-8C86-24BE8983FA70}" presName="hierChild4" presStyleCnt="0"/>
      <dgm:spPr/>
    </dgm:pt>
    <dgm:pt modelId="{DD6E3DA8-8F17-4B08-925C-CD64DDC4A9B5}" type="pres">
      <dgm:prSet presAssocID="{2F9588C4-89EB-4C37-8C86-24BE8983FA70}" presName="hierChild5" presStyleCnt="0"/>
      <dgm:spPr/>
    </dgm:pt>
    <dgm:pt modelId="{1B702856-1842-4AFA-9955-E3ECF67D7BBF}" type="pres">
      <dgm:prSet presAssocID="{D7C07373-492A-42BA-8F45-BBD6C8C7A560}" presName="Name50" presStyleLbl="parChTrans1D3" presStyleIdx="8" presStyleCnt="27"/>
      <dgm:spPr/>
      <dgm:t>
        <a:bodyPr/>
        <a:lstStyle/>
        <a:p>
          <a:endParaRPr lang="es-CO"/>
        </a:p>
      </dgm:t>
    </dgm:pt>
    <dgm:pt modelId="{A973CE3D-89EC-4181-BFE5-40016B659F57}" type="pres">
      <dgm:prSet presAssocID="{0D92308F-F433-4777-A6BB-21C3BAD73420}" presName="hierRoot2" presStyleCnt="0">
        <dgm:presLayoutVars>
          <dgm:hierBranch val="r"/>
        </dgm:presLayoutVars>
      </dgm:prSet>
      <dgm:spPr/>
    </dgm:pt>
    <dgm:pt modelId="{00FFB72F-C670-4BC2-A34D-1E45B35A8D16}" type="pres">
      <dgm:prSet presAssocID="{0D92308F-F433-4777-A6BB-21C3BAD73420}" presName="rootComposite" presStyleCnt="0"/>
      <dgm:spPr/>
    </dgm:pt>
    <dgm:pt modelId="{4EE77EC0-0617-41BC-9347-26F9859CF614}" type="pres">
      <dgm:prSet presAssocID="{0D92308F-F433-4777-A6BB-21C3BAD73420}" presName="rootText" presStyleLbl="node3" presStyleIdx="8" presStyleCnt="27" custLinFactX="-21428" custLinFactNeighborX="-100000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F4544029-D291-4BDE-9BE8-4DFC89AA04F6}" type="pres">
      <dgm:prSet presAssocID="{0D92308F-F433-4777-A6BB-21C3BAD73420}" presName="rootConnector" presStyleLbl="node3" presStyleIdx="8" presStyleCnt="27"/>
      <dgm:spPr/>
      <dgm:t>
        <a:bodyPr/>
        <a:lstStyle/>
        <a:p>
          <a:endParaRPr lang="es-CO"/>
        </a:p>
      </dgm:t>
    </dgm:pt>
    <dgm:pt modelId="{D58B45FF-24A7-4450-88E5-05E7450E5B52}" type="pres">
      <dgm:prSet presAssocID="{0D92308F-F433-4777-A6BB-21C3BAD73420}" presName="hierChild4" presStyleCnt="0"/>
      <dgm:spPr/>
    </dgm:pt>
    <dgm:pt modelId="{8990B3C8-760D-49AC-9257-13978DB89107}" type="pres">
      <dgm:prSet presAssocID="{0D92308F-F433-4777-A6BB-21C3BAD73420}" presName="hierChild5" presStyleCnt="0"/>
      <dgm:spPr/>
    </dgm:pt>
    <dgm:pt modelId="{2B940A8B-77FF-4A30-96EB-3BA348BBB37C}" type="pres">
      <dgm:prSet presAssocID="{1678CCBF-05E3-4ED8-A126-F144B46664EF}" presName="Name50" presStyleLbl="parChTrans1D3" presStyleIdx="9" presStyleCnt="27"/>
      <dgm:spPr/>
      <dgm:t>
        <a:bodyPr/>
        <a:lstStyle/>
        <a:p>
          <a:endParaRPr lang="es-CO"/>
        </a:p>
      </dgm:t>
    </dgm:pt>
    <dgm:pt modelId="{4CD1A39A-E8F9-4620-949C-9860E55629FD}" type="pres">
      <dgm:prSet presAssocID="{68344CF3-1F61-4037-88C7-4506D2974F8C}" presName="hierRoot2" presStyleCnt="0">
        <dgm:presLayoutVars>
          <dgm:hierBranch val="init"/>
        </dgm:presLayoutVars>
      </dgm:prSet>
      <dgm:spPr/>
    </dgm:pt>
    <dgm:pt modelId="{4E797E27-F7F2-483B-A95F-73F22B974903}" type="pres">
      <dgm:prSet presAssocID="{68344CF3-1F61-4037-88C7-4506D2974F8C}" presName="rootComposite" presStyleCnt="0"/>
      <dgm:spPr/>
    </dgm:pt>
    <dgm:pt modelId="{631876CF-E72F-4B4D-B95B-C52E5296072B}" type="pres">
      <dgm:prSet presAssocID="{68344CF3-1F61-4037-88C7-4506D2974F8C}" presName="rootText" presStyleLbl="node3" presStyleIdx="9" presStyleCnt="27" custLinFactX="-21428" custLinFactNeighborX="-10000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97F26B5-326C-4781-A353-F3E6D9158FFA}" type="pres">
      <dgm:prSet presAssocID="{68344CF3-1F61-4037-88C7-4506D2974F8C}" presName="rootConnector" presStyleLbl="node3" presStyleIdx="9" presStyleCnt="27"/>
      <dgm:spPr/>
      <dgm:t>
        <a:bodyPr/>
        <a:lstStyle/>
        <a:p>
          <a:endParaRPr lang="es-CO"/>
        </a:p>
      </dgm:t>
    </dgm:pt>
    <dgm:pt modelId="{EDAE28C5-A7E3-4DFD-BB30-346CA1BD22C2}" type="pres">
      <dgm:prSet presAssocID="{68344CF3-1F61-4037-88C7-4506D2974F8C}" presName="hierChild4" presStyleCnt="0"/>
      <dgm:spPr/>
    </dgm:pt>
    <dgm:pt modelId="{6924BE5F-EEBA-4B1B-8331-C1C50D10507C}" type="pres">
      <dgm:prSet presAssocID="{68344CF3-1F61-4037-88C7-4506D2974F8C}" presName="hierChild5" presStyleCnt="0"/>
      <dgm:spPr/>
    </dgm:pt>
    <dgm:pt modelId="{97966B2B-FF1C-4889-93FE-31E87D47211B}" type="pres">
      <dgm:prSet presAssocID="{51DA72F6-43AB-46AF-A1BB-149BEA1BBFE2}" presName="hierChild5" presStyleCnt="0"/>
      <dgm:spPr/>
    </dgm:pt>
    <dgm:pt modelId="{DA81AAA1-7444-4248-BD95-8E966EFAAF81}" type="pres">
      <dgm:prSet presAssocID="{F0DB141E-D87B-4FBB-A332-CAC359C57D96}" presName="Name35" presStyleLbl="parChTrans1D2" presStyleIdx="3" presStyleCnt="16"/>
      <dgm:spPr/>
      <dgm:t>
        <a:bodyPr/>
        <a:lstStyle/>
        <a:p>
          <a:endParaRPr lang="es-CO"/>
        </a:p>
      </dgm:t>
    </dgm:pt>
    <dgm:pt modelId="{043BA8E3-D5BA-4237-A99A-8E9FD5A57353}" type="pres">
      <dgm:prSet presAssocID="{E0D02160-7B71-49E1-9778-AFA1DF37AE54}" presName="hierRoot2" presStyleCnt="0">
        <dgm:presLayoutVars>
          <dgm:hierBranch val="r"/>
        </dgm:presLayoutVars>
      </dgm:prSet>
      <dgm:spPr/>
    </dgm:pt>
    <dgm:pt modelId="{E1EF378D-0F1D-4E6F-97B9-65D7CD7A2588}" type="pres">
      <dgm:prSet presAssocID="{E0D02160-7B71-49E1-9778-AFA1DF37AE54}" presName="rootComposite" presStyleCnt="0"/>
      <dgm:spPr/>
    </dgm:pt>
    <dgm:pt modelId="{2F6224CB-A705-45B9-B108-A1E723CFB842}" type="pres">
      <dgm:prSet presAssocID="{E0D02160-7B71-49E1-9778-AFA1DF37AE54}" presName="rootText" presStyleLbl="node2" presStyleIdx="3" presStyleCnt="9" custScaleX="115170" custScaleY="105621" custLinFactX="215098" custLinFactNeighborX="300000" custLinFactNeighborY="-6363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9CE17F1C-23A5-405D-AF5B-5C13C673544C}" type="pres">
      <dgm:prSet presAssocID="{E0D02160-7B71-49E1-9778-AFA1DF37AE54}" presName="rootConnector" presStyleLbl="node2" presStyleIdx="3" presStyleCnt="9"/>
      <dgm:spPr/>
      <dgm:t>
        <a:bodyPr/>
        <a:lstStyle/>
        <a:p>
          <a:endParaRPr lang="es-CO"/>
        </a:p>
      </dgm:t>
    </dgm:pt>
    <dgm:pt modelId="{24216117-865F-4F8B-AC95-CBE2D92A83D6}" type="pres">
      <dgm:prSet presAssocID="{E0D02160-7B71-49E1-9778-AFA1DF37AE54}" presName="hierChild4" presStyleCnt="0"/>
      <dgm:spPr/>
    </dgm:pt>
    <dgm:pt modelId="{1B358BE3-1435-4F9C-AF3E-54C3EB14DFFB}" type="pres">
      <dgm:prSet presAssocID="{820D74F0-69F4-43F3-9BB8-D82890977008}" presName="Name50" presStyleLbl="parChTrans1D3" presStyleIdx="10" presStyleCnt="27"/>
      <dgm:spPr/>
      <dgm:t>
        <a:bodyPr/>
        <a:lstStyle/>
        <a:p>
          <a:endParaRPr lang="es-CO"/>
        </a:p>
      </dgm:t>
    </dgm:pt>
    <dgm:pt modelId="{B155BC23-6544-4C69-A989-AC675F493C94}" type="pres">
      <dgm:prSet presAssocID="{F3E675CB-9A61-46E6-BC1F-EC87C75E4A4C}" presName="hierRoot2" presStyleCnt="0">
        <dgm:presLayoutVars>
          <dgm:hierBranch val="r"/>
        </dgm:presLayoutVars>
      </dgm:prSet>
      <dgm:spPr/>
    </dgm:pt>
    <dgm:pt modelId="{04220C0D-947D-4056-B8BB-195AB3ADDAC7}" type="pres">
      <dgm:prSet presAssocID="{F3E675CB-9A61-46E6-BC1F-EC87C75E4A4C}" presName="rootComposite" presStyleCnt="0"/>
      <dgm:spPr/>
    </dgm:pt>
    <dgm:pt modelId="{A2C34EA7-6108-4453-8D24-44DDBA1464CF}" type="pres">
      <dgm:prSet presAssocID="{F3E675CB-9A61-46E6-BC1F-EC87C75E4A4C}" presName="rootText" presStyleLbl="node3" presStyleIdx="10" presStyleCnt="27" custLinFactX="215098" custLinFactNeighborX="300000" custLinFactNeighborY="-12552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FC812565-AFB1-4E8D-A5C6-853165A7E5F1}" type="pres">
      <dgm:prSet presAssocID="{F3E675CB-9A61-46E6-BC1F-EC87C75E4A4C}" presName="rootConnector" presStyleLbl="node3" presStyleIdx="10" presStyleCnt="27"/>
      <dgm:spPr/>
      <dgm:t>
        <a:bodyPr/>
        <a:lstStyle/>
        <a:p>
          <a:endParaRPr lang="es-CO"/>
        </a:p>
      </dgm:t>
    </dgm:pt>
    <dgm:pt modelId="{91F4ACB0-E77B-4032-9311-9E81F825B0AF}" type="pres">
      <dgm:prSet presAssocID="{F3E675CB-9A61-46E6-BC1F-EC87C75E4A4C}" presName="hierChild4" presStyleCnt="0"/>
      <dgm:spPr/>
    </dgm:pt>
    <dgm:pt modelId="{560A2AB1-AF14-433C-9B9F-C2BC3F9647A5}" type="pres">
      <dgm:prSet presAssocID="{F3E675CB-9A61-46E6-BC1F-EC87C75E4A4C}" presName="hierChild5" presStyleCnt="0"/>
      <dgm:spPr/>
    </dgm:pt>
    <dgm:pt modelId="{7573B592-A98C-46DB-A512-735DB5ABF7E8}" type="pres">
      <dgm:prSet presAssocID="{F61560AE-5B2F-411E-80B6-FC367D98C833}" presName="Name50" presStyleLbl="parChTrans1D3" presStyleIdx="11" presStyleCnt="27"/>
      <dgm:spPr/>
      <dgm:t>
        <a:bodyPr/>
        <a:lstStyle/>
        <a:p>
          <a:endParaRPr lang="es-CO"/>
        </a:p>
      </dgm:t>
    </dgm:pt>
    <dgm:pt modelId="{44BD1BE4-4C20-47BE-AD07-C2F2B892C33A}" type="pres">
      <dgm:prSet presAssocID="{B665AC5A-94E8-43FB-B74D-D60E94EDC6BA}" presName="hierRoot2" presStyleCnt="0">
        <dgm:presLayoutVars>
          <dgm:hierBranch val="r"/>
        </dgm:presLayoutVars>
      </dgm:prSet>
      <dgm:spPr/>
    </dgm:pt>
    <dgm:pt modelId="{C13D1898-EA40-4C78-9671-E5F52611F862}" type="pres">
      <dgm:prSet presAssocID="{B665AC5A-94E8-43FB-B74D-D60E94EDC6BA}" presName="rootComposite" presStyleCnt="0"/>
      <dgm:spPr/>
    </dgm:pt>
    <dgm:pt modelId="{01D82C1B-8A98-4AB8-A906-CC7F6B3A4C24}" type="pres">
      <dgm:prSet presAssocID="{B665AC5A-94E8-43FB-B74D-D60E94EDC6BA}" presName="rootText" presStyleLbl="node3" presStyleIdx="11" presStyleCnt="27" custLinFactX="215098" custLinFactNeighborX="300000" custLinFactNeighborY="-12552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90DA6ABE-2CE5-4425-BE50-8A1FB1B38C03}" type="pres">
      <dgm:prSet presAssocID="{B665AC5A-94E8-43FB-B74D-D60E94EDC6BA}" presName="rootConnector" presStyleLbl="node3" presStyleIdx="11" presStyleCnt="27"/>
      <dgm:spPr/>
      <dgm:t>
        <a:bodyPr/>
        <a:lstStyle/>
        <a:p>
          <a:endParaRPr lang="es-CO"/>
        </a:p>
      </dgm:t>
    </dgm:pt>
    <dgm:pt modelId="{D3B70C76-CA1E-438C-AF6D-79C4160F13CD}" type="pres">
      <dgm:prSet presAssocID="{B665AC5A-94E8-43FB-B74D-D60E94EDC6BA}" presName="hierChild4" presStyleCnt="0"/>
      <dgm:spPr/>
    </dgm:pt>
    <dgm:pt modelId="{29240140-1B40-4313-8C28-0530E1865908}" type="pres">
      <dgm:prSet presAssocID="{B665AC5A-94E8-43FB-B74D-D60E94EDC6BA}" presName="hierChild5" presStyleCnt="0"/>
      <dgm:spPr/>
    </dgm:pt>
    <dgm:pt modelId="{69EE3A85-33C7-4A45-A797-65EEAC1BAAF4}" type="pres">
      <dgm:prSet presAssocID="{AA05164D-6E8A-4D1C-9800-7E1C631D1F98}" presName="Name50" presStyleLbl="parChTrans1D3" presStyleIdx="12" presStyleCnt="27"/>
      <dgm:spPr/>
      <dgm:t>
        <a:bodyPr/>
        <a:lstStyle/>
        <a:p>
          <a:endParaRPr lang="es-CO"/>
        </a:p>
      </dgm:t>
    </dgm:pt>
    <dgm:pt modelId="{CA050F5D-18A1-4ABE-B65E-4F132EB0988A}" type="pres">
      <dgm:prSet presAssocID="{CFA359C8-80AB-43CF-8579-E1183D4B870E}" presName="hierRoot2" presStyleCnt="0">
        <dgm:presLayoutVars>
          <dgm:hierBranch val="r"/>
        </dgm:presLayoutVars>
      </dgm:prSet>
      <dgm:spPr/>
    </dgm:pt>
    <dgm:pt modelId="{8FC0614E-6074-4887-B95D-EA456A1F4930}" type="pres">
      <dgm:prSet presAssocID="{CFA359C8-80AB-43CF-8579-E1183D4B870E}" presName="rootComposite" presStyleCnt="0"/>
      <dgm:spPr/>
    </dgm:pt>
    <dgm:pt modelId="{444C4502-D73B-4709-9DD5-717E6998128C}" type="pres">
      <dgm:prSet presAssocID="{CFA359C8-80AB-43CF-8579-E1183D4B870E}" presName="rootText" presStyleLbl="node3" presStyleIdx="12" presStyleCnt="27" custLinFactX="215098" custLinFactNeighborX="300000" custLinFactNeighborY="-12552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F2F7C895-13A7-46C0-B692-B94B90A5813B}" type="pres">
      <dgm:prSet presAssocID="{CFA359C8-80AB-43CF-8579-E1183D4B870E}" presName="rootConnector" presStyleLbl="node3" presStyleIdx="12" presStyleCnt="27"/>
      <dgm:spPr/>
      <dgm:t>
        <a:bodyPr/>
        <a:lstStyle/>
        <a:p>
          <a:endParaRPr lang="es-CO"/>
        </a:p>
      </dgm:t>
    </dgm:pt>
    <dgm:pt modelId="{FF1B1A10-89F9-445A-8D68-C2A82F8BF9DD}" type="pres">
      <dgm:prSet presAssocID="{CFA359C8-80AB-43CF-8579-E1183D4B870E}" presName="hierChild4" presStyleCnt="0"/>
      <dgm:spPr/>
    </dgm:pt>
    <dgm:pt modelId="{728C0366-7060-4D41-B1BE-62933D50D6BB}" type="pres">
      <dgm:prSet presAssocID="{CFA359C8-80AB-43CF-8579-E1183D4B870E}" presName="hierChild5" presStyleCnt="0"/>
      <dgm:spPr/>
    </dgm:pt>
    <dgm:pt modelId="{DC92ABC1-CA57-48FB-B621-D3C05797E45F}" type="pres">
      <dgm:prSet presAssocID="{E0D02160-7B71-49E1-9778-AFA1DF37AE54}" presName="hierChild5" presStyleCnt="0"/>
      <dgm:spPr/>
    </dgm:pt>
    <dgm:pt modelId="{72763777-443E-4B6C-A79E-779786A5BB89}" type="pres">
      <dgm:prSet presAssocID="{5C8386C8-04B2-4089-BA1C-AF4C7268C00E}" presName="Name35" presStyleLbl="parChTrans1D2" presStyleIdx="4" presStyleCnt="16"/>
      <dgm:spPr/>
      <dgm:t>
        <a:bodyPr/>
        <a:lstStyle/>
        <a:p>
          <a:endParaRPr lang="es-CO"/>
        </a:p>
      </dgm:t>
    </dgm:pt>
    <dgm:pt modelId="{41C717C1-6742-48BF-ACBA-F1C0FC794C07}" type="pres">
      <dgm:prSet presAssocID="{E3D8336C-E0CD-4A53-B0FD-B4FC17A54954}" presName="hierRoot2" presStyleCnt="0">
        <dgm:presLayoutVars>
          <dgm:hierBranch val="r"/>
        </dgm:presLayoutVars>
      </dgm:prSet>
      <dgm:spPr/>
    </dgm:pt>
    <dgm:pt modelId="{AF774514-0C0A-4557-BC84-25170983DBBA}" type="pres">
      <dgm:prSet presAssocID="{E3D8336C-E0CD-4A53-B0FD-B4FC17A54954}" presName="rootComposite" presStyleCnt="0"/>
      <dgm:spPr/>
    </dgm:pt>
    <dgm:pt modelId="{4C45A0CA-25B7-4DA7-8E39-F8F2C8ED31B8}" type="pres">
      <dgm:prSet presAssocID="{E3D8336C-E0CD-4A53-B0FD-B4FC17A54954}" presName="rootText" presStyleLbl="node2" presStyleIdx="4" presStyleCnt="9" custScaleX="113153" custScaleY="114465" custLinFactX="-100000" custLinFactNeighborX="-153260" custLinFactNeighborY="-8175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1E040570-960B-4791-968F-3F407D659D77}" type="pres">
      <dgm:prSet presAssocID="{E3D8336C-E0CD-4A53-B0FD-B4FC17A54954}" presName="rootConnector" presStyleLbl="node2" presStyleIdx="4" presStyleCnt="9"/>
      <dgm:spPr/>
      <dgm:t>
        <a:bodyPr/>
        <a:lstStyle/>
        <a:p>
          <a:endParaRPr lang="es-CO"/>
        </a:p>
      </dgm:t>
    </dgm:pt>
    <dgm:pt modelId="{76C3054D-3EB9-4396-8454-92B7B2CD4BFE}" type="pres">
      <dgm:prSet presAssocID="{E3D8336C-E0CD-4A53-B0FD-B4FC17A54954}" presName="hierChild4" presStyleCnt="0"/>
      <dgm:spPr/>
    </dgm:pt>
    <dgm:pt modelId="{0C183BC9-D99B-45A1-B41E-C57645B47E74}" type="pres">
      <dgm:prSet presAssocID="{75522BDA-3081-48B8-90DB-6885B09F6275}" presName="Name50" presStyleLbl="parChTrans1D3" presStyleIdx="13" presStyleCnt="27"/>
      <dgm:spPr/>
      <dgm:t>
        <a:bodyPr/>
        <a:lstStyle/>
        <a:p>
          <a:endParaRPr lang="es-CO"/>
        </a:p>
      </dgm:t>
    </dgm:pt>
    <dgm:pt modelId="{82ED1733-C1F4-488F-8BE2-E2365E9C73CD}" type="pres">
      <dgm:prSet presAssocID="{FA0A8BAD-7E76-40D1-ACA6-9F88AEA9E969}" presName="hierRoot2" presStyleCnt="0">
        <dgm:presLayoutVars>
          <dgm:hierBranch val="r"/>
        </dgm:presLayoutVars>
      </dgm:prSet>
      <dgm:spPr/>
    </dgm:pt>
    <dgm:pt modelId="{6648E59F-F5DA-4401-89C8-86DA897FDB4B}" type="pres">
      <dgm:prSet presAssocID="{FA0A8BAD-7E76-40D1-ACA6-9F88AEA9E969}" presName="rootComposite" presStyleCnt="0"/>
      <dgm:spPr/>
    </dgm:pt>
    <dgm:pt modelId="{EF66D43A-E064-4CC0-9B67-800C347246D9}" type="pres">
      <dgm:prSet presAssocID="{FA0A8BAD-7E76-40D1-ACA6-9F88AEA9E969}" presName="rootText" presStyleLbl="node3" presStyleIdx="13" presStyleCnt="27" custLinFactX="-100000" custLinFactNeighborX="-153260" custLinFactNeighborY="9731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988784EC-C7CF-4889-A9E2-D5E63BB1E593}" type="pres">
      <dgm:prSet presAssocID="{FA0A8BAD-7E76-40D1-ACA6-9F88AEA9E969}" presName="rootConnector" presStyleLbl="node3" presStyleIdx="13" presStyleCnt="27"/>
      <dgm:spPr/>
      <dgm:t>
        <a:bodyPr/>
        <a:lstStyle/>
        <a:p>
          <a:endParaRPr lang="es-CO"/>
        </a:p>
      </dgm:t>
    </dgm:pt>
    <dgm:pt modelId="{0DD14E33-4CEE-442D-9268-DA1E08D25456}" type="pres">
      <dgm:prSet presAssocID="{FA0A8BAD-7E76-40D1-ACA6-9F88AEA9E969}" presName="hierChild4" presStyleCnt="0"/>
      <dgm:spPr/>
    </dgm:pt>
    <dgm:pt modelId="{BBEADFC9-F0AF-4A53-85DE-AB472DD7D9B1}" type="pres">
      <dgm:prSet presAssocID="{FA0A8BAD-7E76-40D1-ACA6-9F88AEA9E969}" presName="hierChild5" presStyleCnt="0"/>
      <dgm:spPr/>
    </dgm:pt>
    <dgm:pt modelId="{26AAB55D-4492-4B66-86B7-128226B3FD54}" type="pres">
      <dgm:prSet presAssocID="{83E19FEC-B049-45A5-9B13-99F10D14FDCB}" presName="Name50" presStyleLbl="parChTrans1D3" presStyleIdx="14" presStyleCnt="27"/>
      <dgm:spPr/>
      <dgm:t>
        <a:bodyPr/>
        <a:lstStyle/>
        <a:p>
          <a:endParaRPr lang="es-CO"/>
        </a:p>
      </dgm:t>
    </dgm:pt>
    <dgm:pt modelId="{2FC72D86-86CB-4E19-9E68-9246D2B3203C}" type="pres">
      <dgm:prSet presAssocID="{C09CFC58-B352-4619-8116-81C47E608272}" presName="hierRoot2" presStyleCnt="0">
        <dgm:presLayoutVars>
          <dgm:hierBranch val="init"/>
        </dgm:presLayoutVars>
      </dgm:prSet>
      <dgm:spPr/>
    </dgm:pt>
    <dgm:pt modelId="{EE5177B7-DEAC-4F68-ABDC-3AA971AB2BFA}" type="pres">
      <dgm:prSet presAssocID="{C09CFC58-B352-4619-8116-81C47E608272}" presName="rootComposite" presStyleCnt="0"/>
      <dgm:spPr/>
    </dgm:pt>
    <dgm:pt modelId="{FE369343-6531-44DC-8083-1617FE27AEDD}" type="pres">
      <dgm:prSet presAssocID="{C09CFC58-B352-4619-8116-81C47E608272}" presName="rootText" presStyleLbl="node3" presStyleIdx="14" presStyleCnt="27" custLinFactX="-100000" custLinFactNeighborX="-153260" custLinFactNeighborY="9731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4ADBE3E2-2DB4-4157-B95E-3ACA98D975BB}" type="pres">
      <dgm:prSet presAssocID="{C09CFC58-B352-4619-8116-81C47E608272}" presName="rootConnector" presStyleLbl="node3" presStyleIdx="14" presStyleCnt="27"/>
      <dgm:spPr/>
      <dgm:t>
        <a:bodyPr/>
        <a:lstStyle/>
        <a:p>
          <a:endParaRPr lang="es-CO"/>
        </a:p>
      </dgm:t>
    </dgm:pt>
    <dgm:pt modelId="{2A323CEA-964B-4C5C-9429-E5342BEB3487}" type="pres">
      <dgm:prSet presAssocID="{C09CFC58-B352-4619-8116-81C47E608272}" presName="hierChild4" presStyleCnt="0"/>
      <dgm:spPr/>
    </dgm:pt>
    <dgm:pt modelId="{E26925E6-BA4F-41EB-9192-D9BAE2AA3751}" type="pres">
      <dgm:prSet presAssocID="{C09CFC58-B352-4619-8116-81C47E608272}" presName="hierChild5" presStyleCnt="0"/>
      <dgm:spPr/>
    </dgm:pt>
    <dgm:pt modelId="{AF50E7D2-11CB-447F-99A5-D345B7A98503}" type="pres">
      <dgm:prSet presAssocID="{F5B7D96A-018B-4F04-A562-B981FB7C082E}" presName="Name50" presStyleLbl="parChTrans1D3" presStyleIdx="15" presStyleCnt="27"/>
      <dgm:spPr/>
      <dgm:t>
        <a:bodyPr/>
        <a:lstStyle/>
        <a:p>
          <a:endParaRPr lang="es-CO"/>
        </a:p>
      </dgm:t>
    </dgm:pt>
    <dgm:pt modelId="{1A649992-D449-42D8-A9AB-1C13FC9F3C21}" type="pres">
      <dgm:prSet presAssocID="{3E32ACD1-2D50-4894-B864-E02EB099383A}" presName="hierRoot2" presStyleCnt="0">
        <dgm:presLayoutVars>
          <dgm:hierBranch val="init"/>
        </dgm:presLayoutVars>
      </dgm:prSet>
      <dgm:spPr/>
    </dgm:pt>
    <dgm:pt modelId="{5C3A7A16-4A4A-4865-8DE2-B34BF4488604}" type="pres">
      <dgm:prSet presAssocID="{3E32ACD1-2D50-4894-B864-E02EB099383A}" presName="rootComposite" presStyleCnt="0"/>
      <dgm:spPr/>
    </dgm:pt>
    <dgm:pt modelId="{9F9234C4-A72D-483D-8201-3D67FDF16EB7}" type="pres">
      <dgm:prSet presAssocID="{3E32ACD1-2D50-4894-B864-E02EB099383A}" presName="rootText" presStyleLbl="node3" presStyleIdx="15" presStyleCnt="27" custLinFactX="-100000" custLinFactNeighborX="-153260" custLinFactNeighborY="973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645EC12-45E7-4C8F-A224-AA344508D54A}" type="pres">
      <dgm:prSet presAssocID="{3E32ACD1-2D50-4894-B864-E02EB099383A}" presName="rootConnector" presStyleLbl="node3" presStyleIdx="15" presStyleCnt="27"/>
      <dgm:spPr/>
      <dgm:t>
        <a:bodyPr/>
        <a:lstStyle/>
        <a:p>
          <a:endParaRPr lang="es-CO"/>
        </a:p>
      </dgm:t>
    </dgm:pt>
    <dgm:pt modelId="{0ECB3FF0-ABB8-449D-82E7-4E6B1934BC81}" type="pres">
      <dgm:prSet presAssocID="{3E32ACD1-2D50-4894-B864-E02EB099383A}" presName="hierChild4" presStyleCnt="0"/>
      <dgm:spPr/>
    </dgm:pt>
    <dgm:pt modelId="{6ACD1860-D955-4F5D-9353-B31B2FC27847}" type="pres">
      <dgm:prSet presAssocID="{3E32ACD1-2D50-4894-B864-E02EB099383A}" presName="hierChild5" presStyleCnt="0"/>
      <dgm:spPr/>
    </dgm:pt>
    <dgm:pt modelId="{3D60CC3F-4FED-4E37-9AEB-4D1057390796}" type="pres">
      <dgm:prSet presAssocID="{E3D8336C-E0CD-4A53-B0FD-B4FC17A54954}" presName="hierChild5" presStyleCnt="0"/>
      <dgm:spPr/>
    </dgm:pt>
    <dgm:pt modelId="{952AECB8-3730-4C4E-887D-96DB15B0F6E4}" type="pres">
      <dgm:prSet presAssocID="{E72EBEEF-14A3-46C1-8C32-83966C3D2517}" presName="Name35" presStyleLbl="parChTrans1D2" presStyleIdx="5" presStyleCnt="16"/>
      <dgm:spPr/>
      <dgm:t>
        <a:bodyPr/>
        <a:lstStyle/>
        <a:p>
          <a:endParaRPr lang="es-CO"/>
        </a:p>
      </dgm:t>
    </dgm:pt>
    <dgm:pt modelId="{B37F28C9-A645-4CCE-B3E3-0A15EC277324}" type="pres">
      <dgm:prSet presAssocID="{4A04A196-A8AD-4EAD-A3A3-D30F5413FB7C}" presName="hierRoot2" presStyleCnt="0">
        <dgm:presLayoutVars>
          <dgm:hierBranch val="r"/>
        </dgm:presLayoutVars>
      </dgm:prSet>
      <dgm:spPr/>
    </dgm:pt>
    <dgm:pt modelId="{CDAD1650-DA3E-46DE-A4D2-66319263F927}" type="pres">
      <dgm:prSet presAssocID="{4A04A196-A8AD-4EAD-A3A3-D30F5413FB7C}" presName="rootComposite" presStyleCnt="0"/>
      <dgm:spPr/>
    </dgm:pt>
    <dgm:pt modelId="{BC27E37F-51F1-40FB-9AF9-F48A906B4103}" type="pres">
      <dgm:prSet presAssocID="{4A04A196-A8AD-4EAD-A3A3-D30F5413FB7C}" presName="rootText" presStyleLbl="node2" presStyleIdx="5" presStyleCnt="9" custLinFactX="-100000" custLinFactNeighborX="-162075" custLinFactNeighborY="-8175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D4A324F4-952F-4689-B9B3-A3B1FE43809A}" type="pres">
      <dgm:prSet presAssocID="{4A04A196-A8AD-4EAD-A3A3-D30F5413FB7C}" presName="rootConnector" presStyleLbl="node2" presStyleIdx="5" presStyleCnt="9"/>
      <dgm:spPr/>
      <dgm:t>
        <a:bodyPr/>
        <a:lstStyle/>
        <a:p>
          <a:endParaRPr lang="es-CO"/>
        </a:p>
      </dgm:t>
    </dgm:pt>
    <dgm:pt modelId="{27889729-1ED7-4EBC-B6D8-D147FAF8A56C}" type="pres">
      <dgm:prSet presAssocID="{4A04A196-A8AD-4EAD-A3A3-D30F5413FB7C}" presName="hierChild4" presStyleCnt="0"/>
      <dgm:spPr/>
    </dgm:pt>
    <dgm:pt modelId="{D16DF686-7A24-4BAF-B745-33B834744938}" type="pres">
      <dgm:prSet presAssocID="{AC605E5A-D29F-4389-99B7-B5593D7E3303}" presName="Name50" presStyleLbl="parChTrans1D3" presStyleIdx="16" presStyleCnt="27"/>
      <dgm:spPr/>
      <dgm:t>
        <a:bodyPr/>
        <a:lstStyle/>
        <a:p>
          <a:endParaRPr lang="es-CO"/>
        </a:p>
      </dgm:t>
    </dgm:pt>
    <dgm:pt modelId="{E267FB3D-6059-4EAF-A6A4-F25C9D7BEC7E}" type="pres">
      <dgm:prSet presAssocID="{53A2CFF3-76EF-408F-8110-4D1540E402EF}" presName="hierRoot2" presStyleCnt="0">
        <dgm:presLayoutVars>
          <dgm:hierBranch val="r"/>
        </dgm:presLayoutVars>
      </dgm:prSet>
      <dgm:spPr/>
    </dgm:pt>
    <dgm:pt modelId="{FCC3F0AE-2F9D-4DEF-B73F-19B4142C64E6}" type="pres">
      <dgm:prSet presAssocID="{53A2CFF3-76EF-408F-8110-4D1540E402EF}" presName="rootComposite" presStyleCnt="0"/>
      <dgm:spPr/>
    </dgm:pt>
    <dgm:pt modelId="{8EA14C10-02AA-40CB-9AE7-1F6C589B1919}" type="pres">
      <dgm:prSet presAssocID="{53A2CFF3-76EF-408F-8110-4D1540E402EF}" presName="rootText" presStyleLbl="node3" presStyleIdx="16" presStyleCnt="27" custLinFactX="-100000" custLinFactNeighborX="-162075" custLinFactNeighborY="-8175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A5B4004C-3461-472B-BF9B-5DA9C701F0E0}" type="pres">
      <dgm:prSet presAssocID="{53A2CFF3-76EF-408F-8110-4D1540E402EF}" presName="rootConnector" presStyleLbl="node3" presStyleIdx="16" presStyleCnt="27"/>
      <dgm:spPr/>
      <dgm:t>
        <a:bodyPr/>
        <a:lstStyle/>
        <a:p>
          <a:endParaRPr lang="es-CO"/>
        </a:p>
      </dgm:t>
    </dgm:pt>
    <dgm:pt modelId="{034E8FB5-A3D0-4B63-9C72-252976998906}" type="pres">
      <dgm:prSet presAssocID="{53A2CFF3-76EF-408F-8110-4D1540E402EF}" presName="hierChild4" presStyleCnt="0"/>
      <dgm:spPr/>
    </dgm:pt>
    <dgm:pt modelId="{00DEB558-1A7D-45ED-8D20-89373BFE3D33}" type="pres">
      <dgm:prSet presAssocID="{53A2CFF3-76EF-408F-8110-4D1540E402EF}" presName="hierChild5" presStyleCnt="0"/>
      <dgm:spPr/>
    </dgm:pt>
    <dgm:pt modelId="{2E8AFD96-DEDA-43D5-A739-415C5AB19D69}" type="pres">
      <dgm:prSet presAssocID="{289A6E78-3813-4B6B-B18F-7B715931B72B}" presName="Name50" presStyleLbl="parChTrans1D3" presStyleIdx="17" presStyleCnt="27"/>
      <dgm:spPr/>
      <dgm:t>
        <a:bodyPr/>
        <a:lstStyle/>
        <a:p>
          <a:endParaRPr lang="es-CO"/>
        </a:p>
      </dgm:t>
    </dgm:pt>
    <dgm:pt modelId="{72C1A4B4-DF92-4D4B-AA9E-4B8E0038BD4A}" type="pres">
      <dgm:prSet presAssocID="{41ABCED6-68EA-4CAD-AD96-65A646372ECF}" presName="hierRoot2" presStyleCnt="0">
        <dgm:presLayoutVars>
          <dgm:hierBranch val="init"/>
        </dgm:presLayoutVars>
      </dgm:prSet>
      <dgm:spPr/>
    </dgm:pt>
    <dgm:pt modelId="{A999FED2-2F87-400A-8F43-AE2A52153AE7}" type="pres">
      <dgm:prSet presAssocID="{41ABCED6-68EA-4CAD-AD96-65A646372ECF}" presName="rootComposite" presStyleCnt="0"/>
      <dgm:spPr/>
    </dgm:pt>
    <dgm:pt modelId="{E12A0C70-5C8D-4544-B2ED-29ED223B1F33}" type="pres">
      <dgm:prSet presAssocID="{41ABCED6-68EA-4CAD-AD96-65A646372ECF}" presName="rootText" presStyleLbl="node3" presStyleIdx="17" presStyleCnt="27" custLinFactX="-100000" custLinFactNeighborX="-162075" custLinFactNeighborY="-817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A716C96-1A5D-42ED-9FBC-7B2676F113A9}" type="pres">
      <dgm:prSet presAssocID="{41ABCED6-68EA-4CAD-AD96-65A646372ECF}" presName="rootConnector" presStyleLbl="node3" presStyleIdx="17" presStyleCnt="27"/>
      <dgm:spPr/>
      <dgm:t>
        <a:bodyPr/>
        <a:lstStyle/>
        <a:p>
          <a:endParaRPr lang="es-CO"/>
        </a:p>
      </dgm:t>
    </dgm:pt>
    <dgm:pt modelId="{DB89F5DF-F992-4C72-BBD0-1C51884AB3C5}" type="pres">
      <dgm:prSet presAssocID="{41ABCED6-68EA-4CAD-AD96-65A646372ECF}" presName="hierChild4" presStyleCnt="0"/>
      <dgm:spPr/>
    </dgm:pt>
    <dgm:pt modelId="{9F572D82-108A-4EB7-B35E-BCB5F7DF434C}" type="pres">
      <dgm:prSet presAssocID="{41ABCED6-68EA-4CAD-AD96-65A646372ECF}" presName="hierChild5" presStyleCnt="0"/>
      <dgm:spPr/>
    </dgm:pt>
    <dgm:pt modelId="{F1C05152-038C-445F-92CC-97097DD18CA1}" type="pres">
      <dgm:prSet presAssocID="{E257A507-50A3-4469-8FAC-F86EE30C1959}" presName="Name50" presStyleLbl="parChTrans1D3" presStyleIdx="18" presStyleCnt="27"/>
      <dgm:spPr/>
      <dgm:t>
        <a:bodyPr/>
        <a:lstStyle/>
        <a:p>
          <a:endParaRPr lang="es-CO"/>
        </a:p>
      </dgm:t>
    </dgm:pt>
    <dgm:pt modelId="{AE82E520-A8C6-48A5-B139-60422500F656}" type="pres">
      <dgm:prSet presAssocID="{999DAAF3-41E4-4FA4-BB32-0B9E15CABA7D}" presName="hierRoot2" presStyleCnt="0">
        <dgm:presLayoutVars>
          <dgm:hierBranch val="init"/>
        </dgm:presLayoutVars>
      </dgm:prSet>
      <dgm:spPr/>
    </dgm:pt>
    <dgm:pt modelId="{D8D16C8E-D806-43C1-8F24-64FDB8FAD6C3}" type="pres">
      <dgm:prSet presAssocID="{999DAAF3-41E4-4FA4-BB32-0B9E15CABA7D}" presName="rootComposite" presStyleCnt="0"/>
      <dgm:spPr/>
    </dgm:pt>
    <dgm:pt modelId="{D6F5FE11-F71E-4DF1-8863-BF7EAC305FCB}" type="pres">
      <dgm:prSet presAssocID="{999DAAF3-41E4-4FA4-BB32-0B9E15CABA7D}" presName="rootText" presStyleLbl="node3" presStyleIdx="18" presStyleCnt="27" custScaleY="150255" custLinFactX="-100000" custLinFactNeighborX="-162075" custLinFactNeighborY="-8175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C314D217-9164-4973-B530-B1FC9CC1982E}" type="pres">
      <dgm:prSet presAssocID="{999DAAF3-41E4-4FA4-BB32-0B9E15CABA7D}" presName="rootConnector" presStyleLbl="node3" presStyleIdx="18" presStyleCnt="27"/>
      <dgm:spPr/>
      <dgm:t>
        <a:bodyPr/>
        <a:lstStyle/>
        <a:p>
          <a:endParaRPr lang="es-CO"/>
        </a:p>
      </dgm:t>
    </dgm:pt>
    <dgm:pt modelId="{8A940EF6-8C45-4FC0-9B32-8493F7A040C0}" type="pres">
      <dgm:prSet presAssocID="{999DAAF3-41E4-4FA4-BB32-0B9E15CABA7D}" presName="hierChild4" presStyleCnt="0"/>
      <dgm:spPr/>
    </dgm:pt>
    <dgm:pt modelId="{E4391A6D-2607-42F7-B434-F81E781DDC04}" type="pres">
      <dgm:prSet presAssocID="{999DAAF3-41E4-4FA4-BB32-0B9E15CABA7D}" presName="hierChild5" presStyleCnt="0"/>
      <dgm:spPr/>
    </dgm:pt>
    <dgm:pt modelId="{83B6DE89-54FE-46E2-8D84-D648A6E7C387}" type="pres">
      <dgm:prSet presAssocID="{4A04A196-A8AD-4EAD-A3A3-D30F5413FB7C}" presName="hierChild5" presStyleCnt="0"/>
      <dgm:spPr/>
    </dgm:pt>
    <dgm:pt modelId="{F8C68F52-2997-4B2F-A0EB-584F9F715D66}" type="pres">
      <dgm:prSet presAssocID="{A9E17113-6983-4C31-8BE6-97AC048E8F63}" presName="Name35" presStyleLbl="parChTrans1D2" presStyleIdx="6" presStyleCnt="16"/>
      <dgm:spPr/>
      <dgm:t>
        <a:bodyPr/>
        <a:lstStyle/>
        <a:p>
          <a:endParaRPr lang="es-CO"/>
        </a:p>
      </dgm:t>
    </dgm:pt>
    <dgm:pt modelId="{1EDD1A9D-365A-4D9F-A261-69DB127662B7}" type="pres">
      <dgm:prSet presAssocID="{2A94A2A6-CF8D-4FAA-B5DA-04B23821AD37}" presName="hierRoot2" presStyleCnt="0">
        <dgm:presLayoutVars>
          <dgm:hierBranch val="r"/>
        </dgm:presLayoutVars>
      </dgm:prSet>
      <dgm:spPr/>
    </dgm:pt>
    <dgm:pt modelId="{24961C0B-1D91-43D7-A04A-0F6C36AA2EE4}" type="pres">
      <dgm:prSet presAssocID="{2A94A2A6-CF8D-4FAA-B5DA-04B23821AD37}" presName="rootComposite" presStyleCnt="0"/>
      <dgm:spPr/>
    </dgm:pt>
    <dgm:pt modelId="{F1278223-CDE7-4AF0-9A76-B7A58319425C}" type="pres">
      <dgm:prSet presAssocID="{2A94A2A6-CF8D-4FAA-B5DA-04B23821AD37}" presName="rootText" presStyleLbl="node2" presStyleIdx="6" presStyleCnt="9" custLinFactX="-32399" custLinFactNeighborX="-100000" custLinFactNeighborY="-8175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16346D27-2F81-48E9-A7FA-912CE475BE9D}" type="pres">
      <dgm:prSet presAssocID="{2A94A2A6-CF8D-4FAA-B5DA-04B23821AD37}" presName="rootConnector" presStyleLbl="node2" presStyleIdx="6" presStyleCnt="9"/>
      <dgm:spPr/>
      <dgm:t>
        <a:bodyPr/>
        <a:lstStyle/>
        <a:p>
          <a:endParaRPr lang="es-CO"/>
        </a:p>
      </dgm:t>
    </dgm:pt>
    <dgm:pt modelId="{367D0A9D-475A-4B88-91EA-559A044CC246}" type="pres">
      <dgm:prSet presAssocID="{2A94A2A6-CF8D-4FAA-B5DA-04B23821AD37}" presName="hierChild4" presStyleCnt="0"/>
      <dgm:spPr/>
    </dgm:pt>
    <dgm:pt modelId="{2834FA63-468E-4A5D-BEE4-32DACB704024}" type="pres">
      <dgm:prSet presAssocID="{5ED89FD0-12D5-4785-8EF7-85657863A360}" presName="Name50" presStyleLbl="parChTrans1D3" presStyleIdx="19" presStyleCnt="27"/>
      <dgm:spPr/>
      <dgm:t>
        <a:bodyPr/>
        <a:lstStyle/>
        <a:p>
          <a:endParaRPr lang="es-CO"/>
        </a:p>
      </dgm:t>
    </dgm:pt>
    <dgm:pt modelId="{4FD3804F-37FA-400C-A0DE-4C681A3422DB}" type="pres">
      <dgm:prSet presAssocID="{628C5397-8EA1-419B-8B5E-BF63B7D5AC70}" presName="hierRoot2" presStyleCnt="0">
        <dgm:presLayoutVars>
          <dgm:hierBranch val="r"/>
        </dgm:presLayoutVars>
      </dgm:prSet>
      <dgm:spPr/>
    </dgm:pt>
    <dgm:pt modelId="{240C2EFA-52EE-4214-B666-F3C9A33A3CCB}" type="pres">
      <dgm:prSet presAssocID="{628C5397-8EA1-419B-8B5E-BF63B7D5AC70}" presName="rootComposite" presStyleCnt="0"/>
      <dgm:spPr/>
    </dgm:pt>
    <dgm:pt modelId="{85E29B24-ACB5-4D66-97C1-89AADB9DE508}" type="pres">
      <dgm:prSet presAssocID="{628C5397-8EA1-419B-8B5E-BF63B7D5AC70}" presName="rootText" presStyleLbl="node3" presStyleIdx="19" presStyleCnt="27" custLinFactX="-32399" custLinFactNeighborX="-100000" custLinFactNeighborY="-22350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6FA45BBA-70DD-457F-A7C4-6658FC6CBEF9}" type="pres">
      <dgm:prSet presAssocID="{628C5397-8EA1-419B-8B5E-BF63B7D5AC70}" presName="rootConnector" presStyleLbl="node3" presStyleIdx="19" presStyleCnt="27"/>
      <dgm:spPr/>
      <dgm:t>
        <a:bodyPr/>
        <a:lstStyle/>
        <a:p>
          <a:endParaRPr lang="es-CO"/>
        </a:p>
      </dgm:t>
    </dgm:pt>
    <dgm:pt modelId="{C5C9766F-A9B7-4141-BA23-07EA18C85117}" type="pres">
      <dgm:prSet presAssocID="{628C5397-8EA1-419B-8B5E-BF63B7D5AC70}" presName="hierChild4" presStyleCnt="0"/>
      <dgm:spPr/>
    </dgm:pt>
    <dgm:pt modelId="{E94A6933-A4FC-45F8-8A1B-E21CF5DC03DB}" type="pres">
      <dgm:prSet presAssocID="{628C5397-8EA1-419B-8B5E-BF63B7D5AC70}" presName="hierChild5" presStyleCnt="0"/>
      <dgm:spPr/>
    </dgm:pt>
    <dgm:pt modelId="{52A837AB-C4AE-4779-9BA6-CE97354BDB9A}" type="pres">
      <dgm:prSet presAssocID="{FD488B10-0D13-4E70-8115-70FA6739AD8D}" presName="Name50" presStyleLbl="parChTrans1D3" presStyleIdx="20" presStyleCnt="27"/>
      <dgm:spPr/>
      <dgm:t>
        <a:bodyPr/>
        <a:lstStyle/>
        <a:p>
          <a:endParaRPr lang="es-CO"/>
        </a:p>
      </dgm:t>
    </dgm:pt>
    <dgm:pt modelId="{98C0FE11-0E03-48BA-9451-B9389BEA50C6}" type="pres">
      <dgm:prSet presAssocID="{2617B1BF-76C2-4A26-833C-D9C43A00B5E8}" presName="hierRoot2" presStyleCnt="0">
        <dgm:presLayoutVars>
          <dgm:hierBranch val="r"/>
        </dgm:presLayoutVars>
      </dgm:prSet>
      <dgm:spPr/>
    </dgm:pt>
    <dgm:pt modelId="{7152BF99-7094-4A5A-A70E-7DC3F12CA3DD}" type="pres">
      <dgm:prSet presAssocID="{2617B1BF-76C2-4A26-833C-D9C43A00B5E8}" presName="rootComposite" presStyleCnt="0"/>
      <dgm:spPr/>
    </dgm:pt>
    <dgm:pt modelId="{6B0B3F9F-DA5D-4350-AFB9-DA8268788F65}" type="pres">
      <dgm:prSet presAssocID="{2617B1BF-76C2-4A26-833C-D9C43A00B5E8}" presName="rootText" presStyleLbl="node3" presStyleIdx="20" presStyleCnt="27" custLinFactX="-32399" custLinFactNeighborX="-100000" custLinFactNeighborY="-22350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0C7B97E5-D000-4874-990F-619841948291}" type="pres">
      <dgm:prSet presAssocID="{2617B1BF-76C2-4A26-833C-D9C43A00B5E8}" presName="rootConnector" presStyleLbl="node3" presStyleIdx="20" presStyleCnt="27"/>
      <dgm:spPr/>
      <dgm:t>
        <a:bodyPr/>
        <a:lstStyle/>
        <a:p>
          <a:endParaRPr lang="es-CO"/>
        </a:p>
      </dgm:t>
    </dgm:pt>
    <dgm:pt modelId="{E5CC2106-0924-435E-B766-D7AB79D4DEE1}" type="pres">
      <dgm:prSet presAssocID="{2617B1BF-76C2-4A26-833C-D9C43A00B5E8}" presName="hierChild4" presStyleCnt="0"/>
      <dgm:spPr/>
    </dgm:pt>
    <dgm:pt modelId="{30686811-49B2-4AE1-B055-5592FCEF64DB}" type="pres">
      <dgm:prSet presAssocID="{2617B1BF-76C2-4A26-833C-D9C43A00B5E8}" presName="hierChild5" presStyleCnt="0"/>
      <dgm:spPr/>
    </dgm:pt>
    <dgm:pt modelId="{82465B86-3F4C-48A0-88C6-32C0D56B96C5}" type="pres">
      <dgm:prSet presAssocID="{421C4AE0-2410-44EC-9767-3C0DDB32E31A}" presName="Name50" presStyleLbl="parChTrans1D3" presStyleIdx="21" presStyleCnt="27"/>
      <dgm:spPr/>
      <dgm:t>
        <a:bodyPr/>
        <a:lstStyle/>
        <a:p>
          <a:endParaRPr lang="es-CO"/>
        </a:p>
      </dgm:t>
    </dgm:pt>
    <dgm:pt modelId="{05E89CA4-B845-44B1-9F69-4BB2BAD9AECE}" type="pres">
      <dgm:prSet presAssocID="{51CD952C-9334-4C5A-9C2D-582A1B0AA222}" presName="hierRoot2" presStyleCnt="0">
        <dgm:presLayoutVars>
          <dgm:hierBranch val="init"/>
        </dgm:presLayoutVars>
      </dgm:prSet>
      <dgm:spPr/>
    </dgm:pt>
    <dgm:pt modelId="{3F0D5E81-B1BF-4338-BB2F-41527F397422}" type="pres">
      <dgm:prSet presAssocID="{51CD952C-9334-4C5A-9C2D-582A1B0AA222}" presName="rootComposite" presStyleCnt="0"/>
      <dgm:spPr/>
    </dgm:pt>
    <dgm:pt modelId="{031F6E34-1A5F-4A0C-9C83-536C38B59396}" type="pres">
      <dgm:prSet presAssocID="{51CD952C-9334-4C5A-9C2D-582A1B0AA222}" presName="rootText" presStyleLbl="node3" presStyleIdx="21" presStyleCnt="27" custLinFactX="-32399" custLinFactNeighborX="-100000" custLinFactNeighborY="-22350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6F4CE501-B987-43F2-B5F3-C1761815E2F2}" type="pres">
      <dgm:prSet presAssocID="{51CD952C-9334-4C5A-9C2D-582A1B0AA222}" presName="rootConnector" presStyleLbl="node3" presStyleIdx="21" presStyleCnt="27"/>
      <dgm:spPr/>
      <dgm:t>
        <a:bodyPr/>
        <a:lstStyle/>
        <a:p>
          <a:endParaRPr lang="es-CO"/>
        </a:p>
      </dgm:t>
    </dgm:pt>
    <dgm:pt modelId="{A5F9A7B9-350F-46CD-85C7-3542A8A84F59}" type="pres">
      <dgm:prSet presAssocID="{51CD952C-9334-4C5A-9C2D-582A1B0AA222}" presName="hierChild4" presStyleCnt="0"/>
      <dgm:spPr/>
    </dgm:pt>
    <dgm:pt modelId="{051E07B8-A80F-4951-8EFF-D0FD506EBF32}" type="pres">
      <dgm:prSet presAssocID="{51CD952C-9334-4C5A-9C2D-582A1B0AA222}" presName="hierChild5" presStyleCnt="0"/>
      <dgm:spPr/>
    </dgm:pt>
    <dgm:pt modelId="{9ABC6304-7296-4A88-91AB-4B2E307B893D}" type="pres">
      <dgm:prSet presAssocID="{2A94A2A6-CF8D-4FAA-B5DA-04B23821AD37}" presName="hierChild5" presStyleCnt="0"/>
      <dgm:spPr/>
    </dgm:pt>
    <dgm:pt modelId="{8CDD814D-EE0B-4FF3-97A8-B7236DA0F7CE}" type="pres">
      <dgm:prSet presAssocID="{6F2D7C35-075D-4F8F-9517-6C6B10158FDE}" presName="Name35" presStyleLbl="parChTrans1D2" presStyleIdx="7" presStyleCnt="16"/>
      <dgm:spPr/>
      <dgm:t>
        <a:bodyPr/>
        <a:lstStyle/>
        <a:p>
          <a:endParaRPr lang="es-CO"/>
        </a:p>
      </dgm:t>
    </dgm:pt>
    <dgm:pt modelId="{7BFBC91E-4116-47F4-8779-7E21F15DDA65}" type="pres">
      <dgm:prSet presAssocID="{533C6AD6-1221-47EA-A007-B90C13C95561}" presName="hierRoot2" presStyleCnt="0">
        <dgm:presLayoutVars>
          <dgm:hierBranch val="init"/>
        </dgm:presLayoutVars>
      </dgm:prSet>
      <dgm:spPr/>
    </dgm:pt>
    <dgm:pt modelId="{61028585-1382-420B-96DF-71329E20A4BC}" type="pres">
      <dgm:prSet presAssocID="{533C6AD6-1221-47EA-A007-B90C13C95561}" presName="rootComposite" presStyleCnt="0"/>
      <dgm:spPr/>
    </dgm:pt>
    <dgm:pt modelId="{661CABD8-3D01-4943-93E9-FB9AC4A8D3FF}" type="pres">
      <dgm:prSet presAssocID="{533C6AD6-1221-47EA-A007-B90C13C95561}" presName="rootText" presStyleLbl="node2" presStyleIdx="7" presStyleCnt="9" custLinFactX="-178737" custLinFactNeighborX="-200000" custLinFactNeighborY="-817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0DD617A-355B-4717-B13A-7A645A3E69EB}" type="pres">
      <dgm:prSet presAssocID="{533C6AD6-1221-47EA-A007-B90C13C95561}" presName="rootConnector" presStyleLbl="node2" presStyleIdx="7" presStyleCnt="9"/>
      <dgm:spPr/>
      <dgm:t>
        <a:bodyPr/>
        <a:lstStyle/>
        <a:p>
          <a:endParaRPr lang="es-CO"/>
        </a:p>
      </dgm:t>
    </dgm:pt>
    <dgm:pt modelId="{5563EBDE-F01D-415B-9F58-FFD192CEAA2C}" type="pres">
      <dgm:prSet presAssocID="{533C6AD6-1221-47EA-A007-B90C13C95561}" presName="hierChild4" presStyleCnt="0"/>
      <dgm:spPr/>
    </dgm:pt>
    <dgm:pt modelId="{779B58C1-3F6A-44A0-93E1-789E78925B60}" type="pres">
      <dgm:prSet presAssocID="{631867C4-F0A9-4E0A-B99A-699FAAB12EE4}" presName="Name37" presStyleLbl="parChTrans1D3" presStyleIdx="22" presStyleCnt="27"/>
      <dgm:spPr/>
      <dgm:t>
        <a:bodyPr/>
        <a:lstStyle/>
        <a:p>
          <a:endParaRPr lang="es-CO"/>
        </a:p>
      </dgm:t>
    </dgm:pt>
    <dgm:pt modelId="{001125BE-1FFA-4834-AECD-AD593EC1CA09}" type="pres">
      <dgm:prSet presAssocID="{CA85089F-44A5-4577-A454-28C0B208CAB1}" presName="hierRoot2" presStyleCnt="0">
        <dgm:presLayoutVars>
          <dgm:hierBranch val="init"/>
        </dgm:presLayoutVars>
      </dgm:prSet>
      <dgm:spPr/>
    </dgm:pt>
    <dgm:pt modelId="{52727B4D-B4D8-4F75-817D-AD5217B14805}" type="pres">
      <dgm:prSet presAssocID="{CA85089F-44A5-4577-A454-28C0B208CAB1}" presName="rootComposite" presStyleCnt="0"/>
      <dgm:spPr/>
    </dgm:pt>
    <dgm:pt modelId="{EB9D3545-0AEB-40BB-BEBA-0C300272DB6C}" type="pres">
      <dgm:prSet presAssocID="{CA85089F-44A5-4577-A454-28C0B208CAB1}" presName="rootText" presStyleLbl="node3" presStyleIdx="22" presStyleCnt="27" custLinFactX="-178737" custLinFactNeighborX="-200000" custLinFactNeighborY="-817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37DDF5F-9035-4920-87B3-28853BC581E6}" type="pres">
      <dgm:prSet presAssocID="{CA85089F-44A5-4577-A454-28C0B208CAB1}" presName="rootConnector" presStyleLbl="node3" presStyleIdx="22" presStyleCnt="27"/>
      <dgm:spPr/>
      <dgm:t>
        <a:bodyPr/>
        <a:lstStyle/>
        <a:p>
          <a:endParaRPr lang="es-CO"/>
        </a:p>
      </dgm:t>
    </dgm:pt>
    <dgm:pt modelId="{AA2CFFFA-5A04-4CBE-8C61-35BAAF2F3AEB}" type="pres">
      <dgm:prSet presAssocID="{CA85089F-44A5-4577-A454-28C0B208CAB1}" presName="hierChild4" presStyleCnt="0"/>
      <dgm:spPr/>
    </dgm:pt>
    <dgm:pt modelId="{5C5D61F5-3A4E-4DDA-BB5B-5135DF2F9CB8}" type="pres">
      <dgm:prSet presAssocID="{CA85089F-44A5-4577-A454-28C0B208CAB1}" presName="hierChild5" presStyleCnt="0"/>
      <dgm:spPr/>
    </dgm:pt>
    <dgm:pt modelId="{154DB432-D477-473C-96C8-503D1B1EE273}" type="pres">
      <dgm:prSet presAssocID="{4BF0C755-0998-452C-BD2B-AEF033D123D4}" presName="Name37" presStyleLbl="parChTrans1D3" presStyleIdx="23" presStyleCnt="27"/>
      <dgm:spPr/>
      <dgm:t>
        <a:bodyPr/>
        <a:lstStyle/>
        <a:p>
          <a:endParaRPr lang="es-CO"/>
        </a:p>
      </dgm:t>
    </dgm:pt>
    <dgm:pt modelId="{41EB9149-F2B5-45F8-80D9-B1396B3DBD41}" type="pres">
      <dgm:prSet presAssocID="{2C708F05-D37B-4C98-A14B-226C27B12E80}" presName="hierRoot2" presStyleCnt="0">
        <dgm:presLayoutVars>
          <dgm:hierBranch val="init"/>
        </dgm:presLayoutVars>
      </dgm:prSet>
      <dgm:spPr/>
    </dgm:pt>
    <dgm:pt modelId="{EE587DBD-623A-4305-900E-C8E8729ABED4}" type="pres">
      <dgm:prSet presAssocID="{2C708F05-D37B-4C98-A14B-226C27B12E80}" presName="rootComposite" presStyleCnt="0"/>
      <dgm:spPr/>
    </dgm:pt>
    <dgm:pt modelId="{634BC8EE-2E31-4495-9358-82E15F730C22}" type="pres">
      <dgm:prSet presAssocID="{2C708F05-D37B-4C98-A14B-226C27B12E80}" presName="rootText" presStyleLbl="node3" presStyleIdx="23" presStyleCnt="27" custLinFactX="-178737" custLinFactNeighborX="-200000" custLinFactNeighborY="-817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5A2E776-AD96-4AA6-A6F4-52F1B57AFF26}" type="pres">
      <dgm:prSet presAssocID="{2C708F05-D37B-4C98-A14B-226C27B12E80}" presName="rootConnector" presStyleLbl="node3" presStyleIdx="23" presStyleCnt="27"/>
      <dgm:spPr/>
      <dgm:t>
        <a:bodyPr/>
        <a:lstStyle/>
        <a:p>
          <a:endParaRPr lang="es-CO"/>
        </a:p>
      </dgm:t>
    </dgm:pt>
    <dgm:pt modelId="{EB866715-0F4E-4AC1-BC53-AD48221D77E9}" type="pres">
      <dgm:prSet presAssocID="{2C708F05-D37B-4C98-A14B-226C27B12E80}" presName="hierChild4" presStyleCnt="0"/>
      <dgm:spPr/>
    </dgm:pt>
    <dgm:pt modelId="{B6C0CE2C-29CC-49EF-BB42-EEAA6A4DF945}" type="pres">
      <dgm:prSet presAssocID="{2C708F05-D37B-4C98-A14B-226C27B12E80}" presName="hierChild5" presStyleCnt="0"/>
      <dgm:spPr/>
    </dgm:pt>
    <dgm:pt modelId="{8FB14C61-ED6F-49E7-918B-6A133185B93C}" type="pres">
      <dgm:prSet presAssocID="{533C6AD6-1221-47EA-A007-B90C13C95561}" presName="hierChild5" presStyleCnt="0"/>
      <dgm:spPr/>
    </dgm:pt>
    <dgm:pt modelId="{E68A3B6E-E01C-4CB1-8540-0DAC03732E71}" type="pres">
      <dgm:prSet presAssocID="{5051DEC8-CE04-4E5B-9066-399B6C34C41B}" presName="Name35" presStyleLbl="parChTrans1D2" presStyleIdx="8" presStyleCnt="16"/>
      <dgm:spPr/>
      <dgm:t>
        <a:bodyPr/>
        <a:lstStyle/>
        <a:p>
          <a:endParaRPr lang="es-CO"/>
        </a:p>
      </dgm:t>
    </dgm:pt>
    <dgm:pt modelId="{C686C44E-D150-4FCB-9413-7118DC7A2494}" type="pres">
      <dgm:prSet presAssocID="{9019C07D-093B-475A-A434-C4DFA782CBEC}" presName="hierRoot2" presStyleCnt="0">
        <dgm:presLayoutVars>
          <dgm:hierBranch val="r"/>
        </dgm:presLayoutVars>
      </dgm:prSet>
      <dgm:spPr/>
    </dgm:pt>
    <dgm:pt modelId="{6163DC92-BED0-417A-AC46-E9A589059744}" type="pres">
      <dgm:prSet presAssocID="{9019C07D-093B-475A-A434-C4DFA782CBEC}" presName="rootComposite" presStyleCnt="0"/>
      <dgm:spPr/>
    </dgm:pt>
    <dgm:pt modelId="{DAFEFAFA-7252-4350-8A1A-DB4D0F44AD25}" type="pres">
      <dgm:prSet presAssocID="{9019C07D-093B-475A-A434-C4DFA782CBEC}" presName="rootText" presStyleLbl="node2" presStyleIdx="8" presStyleCnt="9" custScaleX="124274" custScaleY="97929" custLinFactX="-100000" custLinFactNeighborX="-149061" custLinFactNeighborY="-8174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B70A69F7-F4F9-4D17-9222-BD2C26ED0C82}" type="pres">
      <dgm:prSet presAssocID="{9019C07D-093B-475A-A434-C4DFA782CBEC}" presName="rootConnector" presStyleLbl="node2" presStyleIdx="8" presStyleCnt="9"/>
      <dgm:spPr/>
      <dgm:t>
        <a:bodyPr/>
        <a:lstStyle/>
        <a:p>
          <a:endParaRPr lang="es-CO"/>
        </a:p>
      </dgm:t>
    </dgm:pt>
    <dgm:pt modelId="{F37884B5-B21E-48B7-978C-8AF68D2AC024}" type="pres">
      <dgm:prSet presAssocID="{9019C07D-093B-475A-A434-C4DFA782CBEC}" presName="hierChild4" presStyleCnt="0"/>
      <dgm:spPr/>
    </dgm:pt>
    <dgm:pt modelId="{3CBD2357-97DF-4696-B188-BB595EB8E20A}" type="pres">
      <dgm:prSet presAssocID="{0542DA2A-CD94-438D-B3D8-CBA0A0517D98}" presName="Name50" presStyleLbl="parChTrans1D3" presStyleIdx="24" presStyleCnt="27"/>
      <dgm:spPr/>
      <dgm:t>
        <a:bodyPr/>
        <a:lstStyle/>
        <a:p>
          <a:endParaRPr lang="es-CO"/>
        </a:p>
      </dgm:t>
    </dgm:pt>
    <dgm:pt modelId="{F6EF3661-F7D8-474A-80D5-014642184FE7}" type="pres">
      <dgm:prSet presAssocID="{F6320C5E-39C5-4CEE-B6A8-BBBB13A7215B}" presName="hierRoot2" presStyleCnt="0">
        <dgm:presLayoutVars>
          <dgm:hierBranch val="r"/>
        </dgm:presLayoutVars>
      </dgm:prSet>
      <dgm:spPr/>
    </dgm:pt>
    <dgm:pt modelId="{2F72680E-3EF0-4C93-8E22-BD13C0AE5681}" type="pres">
      <dgm:prSet presAssocID="{F6320C5E-39C5-4CEE-B6A8-BBBB13A7215B}" presName="rootComposite" presStyleCnt="0"/>
      <dgm:spPr/>
    </dgm:pt>
    <dgm:pt modelId="{FE7F4B3A-7037-4275-A9A0-1C6BFEEDF2CD}" type="pres">
      <dgm:prSet presAssocID="{F6320C5E-39C5-4CEE-B6A8-BBBB13A7215B}" presName="rootText" presStyleLbl="node3" presStyleIdx="24" presStyleCnt="27" custLinFactX="-100000" custLinFactNeighborX="-149061" custLinFactNeighborY="-16576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6D760CD4-8C42-454F-A19A-9C811A34A62D}" type="pres">
      <dgm:prSet presAssocID="{F6320C5E-39C5-4CEE-B6A8-BBBB13A7215B}" presName="rootConnector" presStyleLbl="node3" presStyleIdx="24" presStyleCnt="27"/>
      <dgm:spPr/>
      <dgm:t>
        <a:bodyPr/>
        <a:lstStyle/>
        <a:p>
          <a:endParaRPr lang="es-CO"/>
        </a:p>
      </dgm:t>
    </dgm:pt>
    <dgm:pt modelId="{2B02895F-8FFD-4481-84C4-FFFE723DF414}" type="pres">
      <dgm:prSet presAssocID="{F6320C5E-39C5-4CEE-B6A8-BBBB13A7215B}" presName="hierChild4" presStyleCnt="0"/>
      <dgm:spPr/>
    </dgm:pt>
    <dgm:pt modelId="{8BD37DAF-1FD1-4645-9513-D626EC5A60AF}" type="pres">
      <dgm:prSet presAssocID="{F6320C5E-39C5-4CEE-B6A8-BBBB13A7215B}" presName="hierChild5" presStyleCnt="0"/>
      <dgm:spPr/>
    </dgm:pt>
    <dgm:pt modelId="{218D4B28-AD19-4984-BDA1-35BFFC6184F8}" type="pres">
      <dgm:prSet presAssocID="{312B06BA-8DDF-4B7E-A04A-2E1002371493}" presName="Name50" presStyleLbl="parChTrans1D3" presStyleIdx="25" presStyleCnt="27"/>
      <dgm:spPr/>
      <dgm:t>
        <a:bodyPr/>
        <a:lstStyle/>
        <a:p>
          <a:endParaRPr lang="es-CO"/>
        </a:p>
      </dgm:t>
    </dgm:pt>
    <dgm:pt modelId="{4049BC36-5E0B-4A39-B612-638923F71101}" type="pres">
      <dgm:prSet presAssocID="{EE8FEAD1-4B38-43AE-ACEB-4D00CB404812}" presName="hierRoot2" presStyleCnt="0">
        <dgm:presLayoutVars>
          <dgm:hierBranch val="r"/>
        </dgm:presLayoutVars>
      </dgm:prSet>
      <dgm:spPr/>
    </dgm:pt>
    <dgm:pt modelId="{F885E613-2187-4502-8C04-CFE43C25018D}" type="pres">
      <dgm:prSet presAssocID="{EE8FEAD1-4B38-43AE-ACEB-4D00CB404812}" presName="rootComposite" presStyleCnt="0"/>
      <dgm:spPr/>
    </dgm:pt>
    <dgm:pt modelId="{11F5150A-90B2-43E8-842A-AFC156EC24E2}" type="pres">
      <dgm:prSet presAssocID="{EE8FEAD1-4B38-43AE-ACEB-4D00CB404812}" presName="rootText" presStyleLbl="node3" presStyleIdx="25" presStyleCnt="27" custLinFactX="-100000" custLinFactNeighborX="-149061" custLinFactNeighborY="-16576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58390EBE-2A9E-4E8B-92D9-AD845E9DADFF}" type="pres">
      <dgm:prSet presAssocID="{EE8FEAD1-4B38-43AE-ACEB-4D00CB404812}" presName="rootConnector" presStyleLbl="node3" presStyleIdx="25" presStyleCnt="27"/>
      <dgm:spPr/>
      <dgm:t>
        <a:bodyPr/>
        <a:lstStyle/>
        <a:p>
          <a:endParaRPr lang="es-CO"/>
        </a:p>
      </dgm:t>
    </dgm:pt>
    <dgm:pt modelId="{DABF27FA-5C0D-4B53-9F0C-5BA0C7F7FBB9}" type="pres">
      <dgm:prSet presAssocID="{EE8FEAD1-4B38-43AE-ACEB-4D00CB404812}" presName="hierChild4" presStyleCnt="0"/>
      <dgm:spPr/>
    </dgm:pt>
    <dgm:pt modelId="{DE162436-888B-416D-9D49-34B4567373D3}" type="pres">
      <dgm:prSet presAssocID="{EE8FEAD1-4B38-43AE-ACEB-4D00CB404812}" presName="hierChild5" presStyleCnt="0"/>
      <dgm:spPr/>
    </dgm:pt>
    <dgm:pt modelId="{7E04C596-9C06-4C11-864E-1B23E66C4C6D}" type="pres">
      <dgm:prSet presAssocID="{3589CDF4-2A0C-43BD-9313-C58929A8ED75}" presName="Name50" presStyleLbl="parChTrans1D3" presStyleIdx="26" presStyleCnt="27"/>
      <dgm:spPr/>
      <dgm:t>
        <a:bodyPr/>
        <a:lstStyle/>
        <a:p>
          <a:endParaRPr lang="es-CO"/>
        </a:p>
      </dgm:t>
    </dgm:pt>
    <dgm:pt modelId="{9ADD47CF-7519-4581-AA53-EBC58B05B727}" type="pres">
      <dgm:prSet presAssocID="{9E4640AF-E3AE-44E3-9BCB-E1C0814202C7}" presName="hierRoot2" presStyleCnt="0">
        <dgm:presLayoutVars>
          <dgm:hierBranch val="init"/>
        </dgm:presLayoutVars>
      </dgm:prSet>
      <dgm:spPr/>
    </dgm:pt>
    <dgm:pt modelId="{69DB151C-6C63-4E10-B8AD-A723BB1AD8C7}" type="pres">
      <dgm:prSet presAssocID="{9E4640AF-E3AE-44E3-9BCB-E1C0814202C7}" presName="rootComposite" presStyleCnt="0"/>
      <dgm:spPr/>
    </dgm:pt>
    <dgm:pt modelId="{D3DEAA2B-BEF2-4DA1-B85E-29C58F1E3F8D}" type="pres">
      <dgm:prSet presAssocID="{9E4640AF-E3AE-44E3-9BCB-E1C0814202C7}" presName="rootText" presStyleLbl="node3" presStyleIdx="26" presStyleCnt="27" custScaleY="114389" custLinFactX="-100000" custLinFactNeighborX="-149061" custLinFactNeighborY="-1657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95BA01D-51CE-48AD-9B7A-E338995FD492}" type="pres">
      <dgm:prSet presAssocID="{9E4640AF-E3AE-44E3-9BCB-E1C0814202C7}" presName="rootConnector" presStyleLbl="node3" presStyleIdx="26" presStyleCnt="27"/>
      <dgm:spPr/>
      <dgm:t>
        <a:bodyPr/>
        <a:lstStyle/>
        <a:p>
          <a:endParaRPr lang="es-CO"/>
        </a:p>
      </dgm:t>
    </dgm:pt>
    <dgm:pt modelId="{6BEF7C23-186B-4E28-AFA2-9D39F44D1E28}" type="pres">
      <dgm:prSet presAssocID="{9E4640AF-E3AE-44E3-9BCB-E1C0814202C7}" presName="hierChild4" presStyleCnt="0"/>
      <dgm:spPr/>
    </dgm:pt>
    <dgm:pt modelId="{A6767F2F-C122-49B8-9EEF-651722482488}" type="pres">
      <dgm:prSet presAssocID="{9E4640AF-E3AE-44E3-9BCB-E1C0814202C7}" presName="hierChild5" presStyleCnt="0"/>
      <dgm:spPr/>
    </dgm:pt>
    <dgm:pt modelId="{238FEFB0-70C9-40E3-8B55-D572D52B8592}" type="pres">
      <dgm:prSet presAssocID="{9019C07D-093B-475A-A434-C4DFA782CBEC}" presName="hierChild5" presStyleCnt="0"/>
      <dgm:spPr/>
    </dgm:pt>
    <dgm:pt modelId="{4BCB6952-AD3C-4E0B-8E6C-A68822940C58}" type="pres">
      <dgm:prSet presAssocID="{20AD3B59-36D9-4198-9242-11684CE57857}" presName="hierChild3" presStyleCnt="0"/>
      <dgm:spPr/>
    </dgm:pt>
    <dgm:pt modelId="{494C4685-978D-4846-8118-A3F675D1FD2E}" type="pres">
      <dgm:prSet presAssocID="{87524D0B-14CB-4CEF-A710-F237C988E505}" presName="Name111" presStyleLbl="parChTrans1D2" presStyleIdx="9" presStyleCnt="16"/>
      <dgm:spPr/>
      <dgm:t>
        <a:bodyPr/>
        <a:lstStyle/>
        <a:p>
          <a:endParaRPr lang="es-CO"/>
        </a:p>
      </dgm:t>
    </dgm:pt>
    <dgm:pt modelId="{6BA9FA44-7779-4306-A03E-FAAF6F88E87A}" type="pres">
      <dgm:prSet presAssocID="{EE4ED487-FB64-4023-99F8-58D62DBA3312}" presName="hierRoot3" presStyleCnt="0">
        <dgm:presLayoutVars>
          <dgm:hierBranch val="init"/>
        </dgm:presLayoutVars>
      </dgm:prSet>
      <dgm:spPr/>
    </dgm:pt>
    <dgm:pt modelId="{5B2BD0C6-B95A-48CF-BD85-4FA088E4CB65}" type="pres">
      <dgm:prSet presAssocID="{EE4ED487-FB64-4023-99F8-58D62DBA3312}" presName="rootComposite3" presStyleCnt="0"/>
      <dgm:spPr/>
    </dgm:pt>
    <dgm:pt modelId="{7E49AAD9-C5BC-4E1F-A83F-382A27069199}" type="pres">
      <dgm:prSet presAssocID="{EE4ED487-FB64-4023-99F8-58D62DBA3312}" presName="rootText3" presStyleLbl="asst1" presStyleIdx="0" presStyleCnt="7" custLinFactNeighborX="-62585" custLinFactNeighborY="-44514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F1E1EF39-0EEA-4F16-8EB4-43223EBED397}" type="pres">
      <dgm:prSet presAssocID="{EE4ED487-FB64-4023-99F8-58D62DBA3312}" presName="rootConnector3" presStyleLbl="asst1" presStyleIdx="0" presStyleCnt="7"/>
      <dgm:spPr/>
      <dgm:t>
        <a:bodyPr/>
        <a:lstStyle/>
        <a:p>
          <a:endParaRPr lang="es-CO"/>
        </a:p>
      </dgm:t>
    </dgm:pt>
    <dgm:pt modelId="{5C3BC5BE-4600-4766-A735-ED450DB8BF7A}" type="pres">
      <dgm:prSet presAssocID="{EE4ED487-FB64-4023-99F8-58D62DBA3312}" presName="hierChild6" presStyleCnt="0"/>
      <dgm:spPr/>
    </dgm:pt>
    <dgm:pt modelId="{4E598B31-8A01-4839-87F8-45F2FB251E45}" type="pres">
      <dgm:prSet presAssocID="{EE4ED487-FB64-4023-99F8-58D62DBA3312}" presName="hierChild7" presStyleCnt="0"/>
      <dgm:spPr/>
    </dgm:pt>
    <dgm:pt modelId="{705CB40E-DB1E-4ED4-90F8-D992A6CBE054}" type="pres">
      <dgm:prSet presAssocID="{25970AD8-B413-479A-95BA-99F0B47EFCA7}" presName="Name111" presStyleLbl="parChTrans1D2" presStyleIdx="10" presStyleCnt="16"/>
      <dgm:spPr/>
      <dgm:t>
        <a:bodyPr/>
        <a:lstStyle/>
        <a:p>
          <a:endParaRPr lang="es-CO"/>
        </a:p>
      </dgm:t>
    </dgm:pt>
    <dgm:pt modelId="{FF63F1D6-8E40-4D34-A0F9-9357E5B30962}" type="pres">
      <dgm:prSet presAssocID="{4B561822-AA75-4FB2-9CE5-61A95DE7D165}" presName="hierRoot3" presStyleCnt="0">
        <dgm:presLayoutVars>
          <dgm:hierBranch val="init"/>
        </dgm:presLayoutVars>
      </dgm:prSet>
      <dgm:spPr/>
    </dgm:pt>
    <dgm:pt modelId="{49790BC1-E50B-41F5-A4BC-D8B305394620}" type="pres">
      <dgm:prSet presAssocID="{4B561822-AA75-4FB2-9CE5-61A95DE7D165}" presName="rootComposite3" presStyleCnt="0"/>
      <dgm:spPr/>
    </dgm:pt>
    <dgm:pt modelId="{FD3EB843-640C-4BCE-BEC1-12BF94E2435D}" type="pres">
      <dgm:prSet presAssocID="{4B561822-AA75-4FB2-9CE5-61A95DE7D165}" presName="rootText3" presStyleLbl="asst1" presStyleIdx="1" presStyleCnt="7" custScaleX="118345" custLinFactNeighborX="66544" custLinFactNeighborY="-44514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E4AE1943-7556-4B3D-B20C-AA333A542415}" type="pres">
      <dgm:prSet presAssocID="{4B561822-AA75-4FB2-9CE5-61A95DE7D165}" presName="rootConnector3" presStyleLbl="asst1" presStyleIdx="1" presStyleCnt="7"/>
      <dgm:spPr/>
      <dgm:t>
        <a:bodyPr/>
        <a:lstStyle/>
        <a:p>
          <a:endParaRPr lang="es-CO"/>
        </a:p>
      </dgm:t>
    </dgm:pt>
    <dgm:pt modelId="{C071183C-4D86-4B7A-A29F-545641AF8230}" type="pres">
      <dgm:prSet presAssocID="{4B561822-AA75-4FB2-9CE5-61A95DE7D165}" presName="hierChild6" presStyleCnt="0"/>
      <dgm:spPr/>
    </dgm:pt>
    <dgm:pt modelId="{310A5238-9576-4561-AB88-4C0C90AB61DE}" type="pres">
      <dgm:prSet presAssocID="{4B561822-AA75-4FB2-9CE5-61A95DE7D165}" presName="hierChild7" presStyleCnt="0"/>
      <dgm:spPr/>
    </dgm:pt>
    <dgm:pt modelId="{26DADE49-4442-475B-B4B3-E26A7EC3F1F1}" type="pres">
      <dgm:prSet presAssocID="{F6B133A6-BC05-462A-B77A-D7FAE43F0CB6}" presName="Name111" presStyleLbl="parChTrans1D2" presStyleIdx="11" presStyleCnt="16"/>
      <dgm:spPr/>
      <dgm:t>
        <a:bodyPr/>
        <a:lstStyle/>
        <a:p>
          <a:endParaRPr lang="es-CO"/>
        </a:p>
      </dgm:t>
    </dgm:pt>
    <dgm:pt modelId="{729F7336-B33D-4FF7-967D-ACBD4EE7C472}" type="pres">
      <dgm:prSet presAssocID="{850CF854-7C56-4125-A942-52FBA4E3169B}" presName="hierRoot3" presStyleCnt="0">
        <dgm:presLayoutVars>
          <dgm:hierBranch val="init"/>
        </dgm:presLayoutVars>
      </dgm:prSet>
      <dgm:spPr/>
    </dgm:pt>
    <dgm:pt modelId="{878E759F-E5BB-44F2-9C03-CAF0003391CC}" type="pres">
      <dgm:prSet presAssocID="{850CF854-7C56-4125-A942-52FBA4E3169B}" presName="rootComposite3" presStyleCnt="0"/>
      <dgm:spPr/>
    </dgm:pt>
    <dgm:pt modelId="{9C4E6274-29A1-4F25-8822-CEA9F0A6DC10}" type="pres">
      <dgm:prSet presAssocID="{850CF854-7C56-4125-A942-52FBA4E3169B}" presName="rootText3" presStyleLbl="asst1" presStyleIdx="2" presStyleCnt="7" custScaleX="124732" custLinFactNeighborX="-49423" custLinFactNeighborY="-47778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498BBFDE-40E3-4777-A8D0-06DFFE8A4A1F}" type="pres">
      <dgm:prSet presAssocID="{850CF854-7C56-4125-A942-52FBA4E3169B}" presName="rootConnector3" presStyleLbl="asst1" presStyleIdx="2" presStyleCnt="7"/>
      <dgm:spPr/>
      <dgm:t>
        <a:bodyPr/>
        <a:lstStyle/>
        <a:p>
          <a:endParaRPr lang="es-CO"/>
        </a:p>
      </dgm:t>
    </dgm:pt>
    <dgm:pt modelId="{D87A794C-F9A2-429F-B80A-E64056D34BCA}" type="pres">
      <dgm:prSet presAssocID="{850CF854-7C56-4125-A942-52FBA4E3169B}" presName="hierChild6" presStyleCnt="0"/>
      <dgm:spPr/>
    </dgm:pt>
    <dgm:pt modelId="{5906854B-AE56-4576-BA9F-9F8548EE637D}" type="pres">
      <dgm:prSet presAssocID="{850CF854-7C56-4125-A942-52FBA4E3169B}" presName="hierChild7" presStyleCnt="0"/>
      <dgm:spPr/>
    </dgm:pt>
    <dgm:pt modelId="{919F6ABC-2104-4166-A6B6-183E6821648B}" type="pres">
      <dgm:prSet presAssocID="{E4537E62-F09C-4771-B724-987155FE4A63}" presName="Name111" presStyleLbl="parChTrans1D2" presStyleIdx="12" presStyleCnt="16"/>
      <dgm:spPr/>
      <dgm:t>
        <a:bodyPr/>
        <a:lstStyle/>
        <a:p>
          <a:endParaRPr lang="es-CO"/>
        </a:p>
      </dgm:t>
    </dgm:pt>
    <dgm:pt modelId="{DF06F4F4-AC33-4CA8-8672-0DC46C2913A4}" type="pres">
      <dgm:prSet presAssocID="{593A423A-8C9C-4862-9EAC-F4E00F0ED8B2}" presName="hierRoot3" presStyleCnt="0">
        <dgm:presLayoutVars>
          <dgm:hierBranch val="init"/>
        </dgm:presLayoutVars>
      </dgm:prSet>
      <dgm:spPr/>
    </dgm:pt>
    <dgm:pt modelId="{CBC9330B-C0AA-48C8-840E-F1FC9F2F8D60}" type="pres">
      <dgm:prSet presAssocID="{593A423A-8C9C-4862-9EAC-F4E00F0ED8B2}" presName="rootComposite3" presStyleCnt="0"/>
      <dgm:spPr/>
    </dgm:pt>
    <dgm:pt modelId="{4FA2C862-AA97-4704-92F7-4DF0CFE2F6B2}" type="pres">
      <dgm:prSet presAssocID="{593A423A-8C9C-4862-9EAC-F4E00F0ED8B2}" presName="rootText3" presStyleLbl="asst1" presStyleIdx="3" presStyleCnt="7" custScaleX="117814" custLinFactNeighborX="66544" custLinFactNeighborY="-47778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CO"/>
        </a:p>
      </dgm:t>
    </dgm:pt>
    <dgm:pt modelId="{8660849D-0224-41B1-8C25-F000B41029CD}" type="pres">
      <dgm:prSet presAssocID="{593A423A-8C9C-4862-9EAC-F4E00F0ED8B2}" presName="rootConnector3" presStyleLbl="asst1" presStyleIdx="3" presStyleCnt="7"/>
      <dgm:spPr/>
      <dgm:t>
        <a:bodyPr/>
        <a:lstStyle/>
        <a:p>
          <a:endParaRPr lang="es-CO"/>
        </a:p>
      </dgm:t>
    </dgm:pt>
    <dgm:pt modelId="{5D8E3FE9-DA96-490D-A1F3-01BFEAC104AF}" type="pres">
      <dgm:prSet presAssocID="{593A423A-8C9C-4862-9EAC-F4E00F0ED8B2}" presName="hierChild6" presStyleCnt="0"/>
      <dgm:spPr/>
    </dgm:pt>
    <dgm:pt modelId="{A321E1FC-4175-4DDD-ADEE-19B985F7DAA4}" type="pres">
      <dgm:prSet presAssocID="{593A423A-8C9C-4862-9EAC-F4E00F0ED8B2}" presName="hierChild7" presStyleCnt="0"/>
      <dgm:spPr/>
    </dgm:pt>
    <dgm:pt modelId="{3E9E70BD-DC15-4400-9214-A15E73D76FF4}" type="pres">
      <dgm:prSet presAssocID="{3F2B7B89-1EDF-407B-B0A6-2E5DDCE26217}" presName="Name111" presStyleLbl="parChTrans1D2" presStyleIdx="13" presStyleCnt="16"/>
      <dgm:spPr/>
      <dgm:t>
        <a:bodyPr/>
        <a:lstStyle/>
        <a:p>
          <a:endParaRPr lang="es-CO"/>
        </a:p>
      </dgm:t>
    </dgm:pt>
    <dgm:pt modelId="{B2A432AA-5DA9-4D27-A2E5-2ED7DD0018CF}" type="pres">
      <dgm:prSet presAssocID="{046BEA23-065D-4F47-8E4D-435BC15B24BE}" presName="hierRoot3" presStyleCnt="0">
        <dgm:presLayoutVars>
          <dgm:hierBranch val="init"/>
        </dgm:presLayoutVars>
      </dgm:prSet>
      <dgm:spPr/>
    </dgm:pt>
    <dgm:pt modelId="{A5F9935E-BF06-4AD9-B61C-20EAD64CC0DF}" type="pres">
      <dgm:prSet presAssocID="{046BEA23-065D-4F47-8E4D-435BC15B24BE}" presName="rootComposite3" presStyleCnt="0"/>
      <dgm:spPr/>
    </dgm:pt>
    <dgm:pt modelId="{F1012786-CC20-4673-AB02-5880EFC167D6}" type="pres">
      <dgm:prSet presAssocID="{046BEA23-065D-4F47-8E4D-435BC15B24BE}" presName="rootText3" presStyleLbl="asst1" presStyleIdx="4" presStyleCnt="7" custScaleX="50536" custLinFactNeighborX="-65985" custLinFactNeighborY="-2416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342BC1D-2C08-40A9-AD70-C6ECF6C31C72}" type="pres">
      <dgm:prSet presAssocID="{046BEA23-065D-4F47-8E4D-435BC15B24BE}" presName="rootConnector3" presStyleLbl="asst1" presStyleIdx="4" presStyleCnt="7"/>
      <dgm:spPr/>
      <dgm:t>
        <a:bodyPr/>
        <a:lstStyle/>
        <a:p>
          <a:endParaRPr lang="es-CO"/>
        </a:p>
      </dgm:t>
    </dgm:pt>
    <dgm:pt modelId="{A936AF27-E55C-44CE-9730-A12882C38111}" type="pres">
      <dgm:prSet presAssocID="{046BEA23-065D-4F47-8E4D-435BC15B24BE}" presName="hierChild6" presStyleCnt="0"/>
      <dgm:spPr/>
    </dgm:pt>
    <dgm:pt modelId="{7285D1C1-931A-4829-B0EA-34E80C690359}" type="pres">
      <dgm:prSet presAssocID="{046BEA23-065D-4F47-8E4D-435BC15B24BE}" presName="hierChild7" presStyleCnt="0"/>
      <dgm:spPr/>
    </dgm:pt>
    <dgm:pt modelId="{2BA7FC5C-DD7A-4FA1-A3D3-3D9C30DDB77D}" type="pres">
      <dgm:prSet presAssocID="{918A507E-DFE8-450A-B79C-6E7EA6CC4E25}" presName="Name111" presStyleLbl="parChTrans1D2" presStyleIdx="14" presStyleCnt="16"/>
      <dgm:spPr/>
      <dgm:t>
        <a:bodyPr/>
        <a:lstStyle/>
        <a:p>
          <a:endParaRPr lang="es-CO"/>
        </a:p>
      </dgm:t>
    </dgm:pt>
    <dgm:pt modelId="{CD0EA524-0B8E-405A-BCAD-9D170AE6FD6C}" type="pres">
      <dgm:prSet presAssocID="{6743E76D-1F44-4880-9A78-506C14F88862}" presName="hierRoot3" presStyleCnt="0">
        <dgm:presLayoutVars>
          <dgm:hierBranch val="init"/>
        </dgm:presLayoutVars>
      </dgm:prSet>
      <dgm:spPr/>
    </dgm:pt>
    <dgm:pt modelId="{F2094BBF-4022-4FA9-BE7D-854E9620E17A}" type="pres">
      <dgm:prSet presAssocID="{6743E76D-1F44-4880-9A78-506C14F88862}" presName="rootComposite3" presStyleCnt="0"/>
      <dgm:spPr/>
    </dgm:pt>
    <dgm:pt modelId="{3F2202BD-BD70-49A2-A35C-8532E6011868}" type="pres">
      <dgm:prSet presAssocID="{6743E76D-1F44-4880-9A78-506C14F88862}" presName="rootText3" presStyleLbl="asst1" presStyleIdx="5" presStyleCnt="7" custScaleX="117933" custLinFactX="-200000" custLinFactY="-199302" custLinFactNeighborX="-202177" custLinFactNeighborY="-20000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998FA36B-1B80-4931-801D-EC96939EE9B6}" type="pres">
      <dgm:prSet presAssocID="{6743E76D-1F44-4880-9A78-506C14F88862}" presName="rootConnector3" presStyleLbl="asst1" presStyleIdx="5" presStyleCnt="7"/>
      <dgm:spPr/>
      <dgm:t>
        <a:bodyPr/>
        <a:lstStyle/>
        <a:p>
          <a:endParaRPr lang="es-CO"/>
        </a:p>
      </dgm:t>
    </dgm:pt>
    <dgm:pt modelId="{62006D6D-8A4E-48BB-B2DC-0C557E6CDE3C}" type="pres">
      <dgm:prSet presAssocID="{6743E76D-1F44-4880-9A78-506C14F88862}" presName="hierChild6" presStyleCnt="0"/>
      <dgm:spPr/>
    </dgm:pt>
    <dgm:pt modelId="{027FC9C1-B24A-4C0C-B2F6-9E8B1CF2B38B}" type="pres">
      <dgm:prSet presAssocID="{6743E76D-1F44-4880-9A78-506C14F88862}" presName="hierChild7" presStyleCnt="0"/>
      <dgm:spPr/>
    </dgm:pt>
    <dgm:pt modelId="{C2F13907-D0C2-4608-8621-BB8313C9D51C}" type="pres">
      <dgm:prSet presAssocID="{6F3BDD5A-B845-4202-BDBC-BBE381851F5E}" presName="Name111" presStyleLbl="parChTrans1D2" presStyleIdx="15" presStyleCnt="16"/>
      <dgm:spPr/>
      <dgm:t>
        <a:bodyPr/>
        <a:lstStyle/>
        <a:p>
          <a:endParaRPr lang="es-CO"/>
        </a:p>
      </dgm:t>
    </dgm:pt>
    <dgm:pt modelId="{808B109F-9018-4115-A622-E96B7EAF188C}" type="pres">
      <dgm:prSet presAssocID="{D14EED99-CDF7-4807-99B2-0F1E8B7A2AD9}" presName="hierRoot3" presStyleCnt="0">
        <dgm:presLayoutVars>
          <dgm:hierBranch val="init"/>
        </dgm:presLayoutVars>
      </dgm:prSet>
      <dgm:spPr/>
    </dgm:pt>
    <dgm:pt modelId="{B4EDBAA0-92AD-4819-808F-DB29D32D41C8}" type="pres">
      <dgm:prSet presAssocID="{D14EED99-CDF7-4807-99B2-0F1E8B7A2AD9}" presName="rootComposite3" presStyleCnt="0"/>
      <dgm:spPr/>
    </dgm:pt>
    <dgm:pt modelId="{90B68883-362B-4E5C-8412-69DFD4E47B67}" type="pres">
      <dgm:prSet presAssocID="{D14EED99-CDF7-4807-99B2-0F1E8B7A2AD9}" presName="rootText3" presStyleLbl="asst1" presStyleIdx="6" presStyleCnt="7" custScaleX="134717" custScaleY="115191" custLinFactX="100000" custLinFactY="-29669" custLinFactNeighborX="101857" custLinFactNeighborY="-10000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612582F2-9E69-44C2-80F6-BB9A455705C4}" type="pres">
      <dgm:prSet presAssocID="{D14EED99-CDF7-4807-99B2-0F1E8B7A2AD9}" presName="rootConnector3" presStyleLbl="asst1" presStyleIdx="6" presStyleCnt="7"/>
      <dgm:spPr/>
      <dgm:t>
        <a:bodyPr/>
        <a:lstStyle/>
        <a:p>
          <a:endParaRPr lang="es-CO"/>
        </a:p>
      </dgm:t>
    </dgm:pt>
    <dgm:pt modelId="{F1711820-9540-461F-91A5-7A52C2DE2103}" type="pres">
      <dgm:prSet presAssocID="{D14EED99-CDF7-4807-99B2-0F1E8B7A2AD9}" presName="hierChild6" presStyleCnt="0"/>
      <dgm:spPr/>
    </dgm:pt>
    <dgm:pt modelId="{64E94082-45B8-4DA1-9C8B-BFC202652529}" type="pres">
      <dgm:prSet presAssocID="{D14EED99-CDF7-4807-99B2-0F1E8B7A2AD9}" presName="hierChild7" presStyleCnt="0"/>
      <dgm:spPr/>
    </dgm:pt>
    <dgm:pt modelId="{46C58CAF-432F-4BCD-8FBA-97C3CD213AD4}" type="pres">
      <dgm:prSet presAssocID="{54A631A4-C40B-4DBD-8D2E-029759FC2BA7}" presName="hierRoot1" presStyleCnt="0">
        <dgm:presLayoutVars>
          <dgm:hierBranch val="init"/>
        </dgm:presLayoutVars>
      </dgm:prSet>
      <dgm:spPr/>
    </dgm:pt>
    <dgm:pt modelId="{5E6A7649-441B-4850-9023-253E5F7E4221}" type="pres">
      <dgm:prSet presAssocID="{54A631A4-C40B-4DBD-8D2E-029759FC2BA7}" presName="rootComposite1" presStyleCnt="0"/>
      <dgm:spPr/>
    </dgm:pt>
    <dgm:pt modelId="{DAB82879-E138-4205-B194-7A1282305877}" type="pres">
      <dgm:prSet presAssocID="{54A631A4-C40B-4DBD-8D2E-029759FC2BA7}" presName="rootText1" presStyleLbl="node0" presStyleIdx="1" presStyleCnt="2" custScaleX="133125" custScaleY="115192" custLinFactX="-133623" custLinFactY="200000" custLinFactNeighborX="-200000" custLinFactNeighborY="202310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ES"/>
        </a:p>
      </dgm:t>
    </dgm:pt>
    <dgm:pt modelId="{961E8478-568C-4EDF-A53D-A6F8F2DEECF2}" type="pres">
      <dgm:prSet presAssocID="{54A631A4-C40B-4DBD-8D2E-029759FC2BA7}" presName="rootConnector1" presStyleLbl="asst0" presStyleIdx="0" presStyleCnt="0"/>
      <dgm:spPr/>
      <dgm:t>
        <a:bodyPr/>
        <a:lstStyle/>
        <a:p>
          <a:endParaRPr lang="es-ES"/>
        </a:p>
      </dgm:t>
    </dgm:pt>
    <dgm:pt modelId="{DAF3C17C-2DAD-440F-B23C-35641F6CC54F}" type="pres">
      <dgm:prSet presAssocID="{54A631A4-C40B-4DBD-8D2E-029759FC2BA7}" presName="hierChild2" presStyleCnt="0"/>
      <dgm:spPr/>
    </dgm:pt>
    <dgm:pt modelId="{1DC4EC4A-DD1D-46EB-A43F-C12CE736434B}" type="pres">
      <dgm:prSet presAssocID="{54A631A4-C40B-4DBD-8D2E-029759FC2BA7}" presName="hierChild3" presStyleCnt="0"/>
      <dgm:spPr/>
    </dgm:pt>
  </dgm:ptLst>
  <dgm:cxnLst>
    <dgm:cxn modelId="{E7CB4AA7-A05C-47D9-AF21-FF0EE715A3DC}" type="presOf" srcId="{CA85089F-44A5-4577-A454-28C0B208CAB1}" destId="{EB9D3545-0AEB-40BB-BEBA-0C300272DB6C}" srcOrd="0" destOrd="0" presId="urn:microsoft.com/office/officeart/2005/8/layout/orgChart1"/>
    <dgm:cxn modelId="{4B285712-63E7-414B-AF16-ABC7CE8CC799}" srcId="{533C6AD6-1221-47EA-A007-B90C13C95561}" destId="{CA85089F-44A5-4577-A454-28C0B208CAB1}" srcOrd="0" destOrd="0" parTransId="{631867C4-F0A9-4E0A-B99A-699FAAB12EE4}" sibTransId="{DF1080C5-4C3B-4CAC-A761-0A45CBC66EEB}"/>
    <dgm:cxn modelId="{7A7741CB-DD38-4A68-8232-27F07DEE65E4}" type="presOf" srcId="{3ACB66A4-5F38-4855-A5E9-36EC4097AF2E}" destId="{2E29E94D-9EAA-4C6F-8A06-35B2A6B7C7EF}" srcOrd="0" destOrd="0" presId="urn:microsoft.com/office/officeart/2005/8/layout/orgChart1"/>
    <dgm:cxn modelId="{7788416B-5393-4635-8D1A-642088CE56A3}" type="presOf" srcId="{A9E17113-6983-4C31-8BE6-97AC048E8F63}" destId="{F8C68F52-2997-4B2F-A0EB-584F9F715D66}" srcOrd="0" destOrd="0" presId="urn:microsoft.com/office/officeart/2005/8/layout/orgChart1"/>
    <dgm:cxn modelId="{D65D8E05-E1F5-4BB6-AC46-5A848A1CE4C6}" srcId="{2A94A2A6-CF8D-4FAA-B5DA-04B23821AD37}" destId="{628C5397-8EA1-419B-8B5E-BF63B7D5AC70}" srcOrd="0" destOrd="0" parTransId="{5ED89FD0-12D5-4785-8EF7-85657863A360}" sibTransId="{E59C5ECB-A96E-4A3A-AE03-5B5D1DBF90A0}"/>
    <dgm:cxn modelId="{8DE744D9-7486-4A19-88BB-595953EAEFEA}" type="presOf" srcId="{8469C1E5-98CB-4D9A-8D73-54DA52FC3D00}" destId="{04B2B6BD-BEE8-4FA8-BBF6-AC7FF5563DE2}" srcOrd="1" destOrd="0" presId="urn:microsoft.com/office/officeart/2005/8/layout/orgChart1"/>
    <dgm:cxn modelId="{570C2C5F-A995-4338-A358-D23043ADAF46}" type="presOf" srcId="{D14EED99-CDF7-4807-99B2-0F1E8B7A2AD9}" destId="{90B68883-362B-4E5C-8412-69DFD4E47B67}" srcOrd="0" destOrd="0" presId="urn:microsoft.com/office/officeart/2005/8/layout/orgChart1"/>
    <dgm:cxn modelId="{34F0F56A-C3F0-40FE-950F-C68C6D17F40C}" type="presOf" srcId="{593A423A-8C9C-4862-9EAC-F4E00F0ED8B2}" destId="{4FA2C862-AA97-4704-92F7-4DF0CFE2F6B2}" srcOrd="0" destOrd="0" presId="urn:microsoft.com/office/officeart/2005/8/layout/orgChart1"/>
    <dgm:cxn modelId="{5241823A-B2C6-420A-B039-7BC3D04C3EFD}" srcId="{20AD3B59-36D9-4198-9242-11684CE57857}" destId="{E0D02160-7B71-49E1-9778-AFA1DF37AE54}" srcOrd="3" destOrd="0" parTransId="{F0DB141E-D87B-4FBB-A332-CAC359C57D96}" sibTransId="{825A8B78-FDFF-48D0-B2AA-46F5A4394DD7}"/>
    <dgm:cxn modelId="{C0AF3F5F-018F-41D1-A630-9E79FC75C0A7}" type="presOf" srcId="{193371C1-E522-40DC-90CC-2F03BC4570E9}" destId="{0F2B9A5B-99FA-4406-8431-C128B6133142}" srcOrd="0" destOrd="0" presId="urn:microsoft.com/office/officeart/2005/8/layout/orgChart1"/>
    <dgm:cxn modelId="{7BF22EEA-CD7B-454B-B41B-C1C4C3087331}" srcId="{CA0F2DEB-FA46-44BD-827C-38E534CC39F2}" destId="{3ACB66A4-5F38-4855-A5E9-36EC4097AF2E}" srcOrd="1" destOrd="0" parTransId="{67664DBD-79DB-425E-B9E0-17A282A9FFB5}" sibTransId="{86669C70-F75C-494C-A46C-AB1C4C85F732}"/>
    <dgm:cxn modelId="{79CEC0DA-05D2-46C2-940E-B1531813E500}" type="presOf" srcId="{36D5AF92-03E4-45E2-A62D-39A661B65ECF}" destId="{656E5137-103E-4248-A724-7BCEDA4EF75A}" srcOrd="0" destOrd="0" presId="urn:microsoft.com/office/officeart/2005/8/layout/orgChart1"/>
    <dgm:cxn modelId="{878B2165-041A-4D55-A90F-11444F8F91D5}" srcId="{B431285A-5D8F-4E35-9FBE-8F989D3A79E1}" destId="{54A631A4-C40B-4DBD-8D2E-029759FC2BA7}" srcOrd="1" destOrd="0" parTransId="{4405E605-2A69-41FB-87AD-691FB2DA7EC3}" sibTransId="{9083449C-FBA6-4052-AEFC-02894F4A51D7}"/>
    <dgm:cxn modelId="{AE7988D2-A7DD-4BF0-A770-83E23EBC5E07}" type="presOf" srcId="{87524D0B-14CB-4CEF-A710-F237C988E505}" destId="{494C4685-978D-4846-8118-A3F675D1FD2E}" srcOrd="0" destOrd="0" presId="urn:microsoft.com/office/officeart/2005/8/layout/orgChart1"/>
    <dgm:cxn modelId="{F6A95878-BE23-4322-889F-01F847877C67}" type="presOf" srcId="{CFA359C8-80AB-43CF-8579-E1183D4B870E}" destId="{444C4502-D73B-4709-9DD5-717E6998128C}" srcOrd="0" destOrd="0" presId="urn:microsoft.com/office/officeart/2005/8/layout/orgChart1"/>
    <dgm:cxn modelId="{7D5054D2-441D-45FF-8855-4FB831F02DA9}" type="presOf" srcId="{85A28EDD-1F84-4763-8C18-7BB67F2DB56D}" destId="{DE510C30-F020-46CD-A2EF-C0D7D91957F4}" srcOrd="0" destOrd="0" presId="urn:microsoft.com/office/officeart/2005/8/layout/orgChart1"/>
    <dgm:cxn modelId="{4BA792B3-40CB-447B-9384-F2F90790BA7E}" srcId="{533C6AD6-1221-47EA-A007-B90C13C95561}" destId="{2C708F05-D37B-4C98-A14B-226C27B12E80}" srcOrd="1" destOrd="0" parTransId="{4BF0C755-0998-452C-BD2B-AEF033D123D4}" sibTransId="{520E86C6-9BD2-4EC0-B206-75F158B262B1}"/>
    <dgm:cxn modelId="{B7123E71-89D0-4409-894B-0B608BD113F9}" type="presOf" srcId="{C09CFC58-B352-4619-8116-81C47E608272}" destId="{4ADBE3E2-2DB4-4157-B95E-3ACA98D975BB}" srcOrd="1" destOrd="0" presId="urn:microsoft.com/office/officeart/2005/8/layout/orgChart1"/>
    <dgm:cxn modelId="{38682F5E-CE15-4BDB-88D9-A1EE38DCC7FA}" type="presOf" srcId="{2C708F05-D37B-4C98-A14B-226C27B12E80}" destId="{634BC8EE-2E31-4495-9358-82E15F730C22}" srcOrd="0" destOrd="0" presId="urn:microsoft.com/office/officeart/2005/8/layout/orgChart1"/>
    <dgm:cxn modelId="{A11150FD-3253-444D-9669-F8B22C95EF81}" type="presOf" srcId="{9019C07D-093B-475A-A434-C4DFA782CBEC}" destId="{DAFEFAFA-7252-4350-8A1A-DB4D0F44AD25}" srcOrd="0" destOrd="0" presId="urn:microsoft.com/office/officeart/2005/8/layout/orgChart1"/>
    <dgm:cxn modelId="{558685B0-4D11-4D40-A426-ED541F23A1D6}" srcId="{20AD3B59-36D9-4198-9242-11684CE57857}" destId="{CA0F2DEB-FA46-44BD-827C-38E534CC39F2}" srcOrd="1" destOrd="0" parTransId="{36D5AF92-03E4-45E2-A62D-39A661B65ECF}" sibTransId="{69A50FC8-0626-4251-BB72-6ACB8862D52C}"/>
    <dgm:cxn modelId="{A545761A-9D7C-4386-84FF-16137B422F3B}" type="presOf" srcId="{027A3E6B-7C4C-4F55-AD62-46B2704C6CDA}" destId="{817F53FA-FB3F-4F7E-B52D-80DC78030828}" srcOrd="0" destOrd="0" presId="urn:microsoft.com/office/officeart/2005/8/layout/orgChart1"/>
    <dgm:cxn modelId="{94991021-C25B-48DD-A7E2-4C5BAC98B37A}" type="presOf" srcId="{33DAE558-C9D8-48D8-A55F-4FDAB30E75C8}" destId="{8C875C00-D4D9-48A6-85B6-C1AFA9397474}" srcOrd="0" destOrd="0" presId="urn:microsoft.com/office/officeart/2005/8/layout/orgChart1"/>
    <dgm:cxn modelId="{A1F4FBB6-1838-423B-9F4A-107E8ED2EE68}" type="presOf" srcId="{F3E675CB-9A61-46E6-BC1F-EC87C75E4A4C}" destId="{A2C34EA7-6108-4453-8D24-44DDBA1464CF}" srcOrd="0" destOrd="0" presId="urn:microsoft.com/office/officeart/2005/8/layout/orgChart1"/>
    <dgm:cxn modelId="{992E560F-E4D9-4151-AF76-2B137DA49919}" type="presOf" srcId="{41ABCED6-68EA-4CAD-AD96-65A646372ECF}" destId="{E12A0C70-5C8D-4544-B2ED-29ED223B1F33}" srcOrd="0" destOrd="0" presId="urn:microsoft.com/office/officeart/2005/8/layout/orgChart1"/>
    <dgm:cxn modelId="{6A30DDD9-E790-4F64-9C6B-E501743A4A66}" type="presOf" srcId="{EE4ED487-FB64-4023-99F8-58D62DBA3312}" destId="{7E49AAD9-C5BC-4E1F-A83F-382A27069199}" srcOrd="0" destOrd="0" presId="urn:microsoft.com/office/officeart/2005/8/layout/orgChart1"/>
    <dgm:cxn modelId="{A02CBB7B-2D6B-4753-8721-0FC852DBB453}" type="presOf" srcId="{4A04A196-A8AD-4EAD-A3A3-D30F5413FB7C}" destId="{D4A324F4-952F-4689-B9B3-A3B1FE43809A}" srcOrd="1" destOrd="0" presId="urn:microsoft.com/office/officeart/2005/8/layout/orgChart1"/>
    <dgm:cxn modelId="{431BD58E-5BB7-4221-B6CA-515D8E7049F3}" srcId="{20AD3B59-36D9-4198-9242-11684CE57857}" destId="{533C6AD6-1221-47EA-A007-B90C13C95561}" srcOrd="7" destOrd="0" parTransId="{6F2D7C35-075D-4F8F-9517-6C6B10158FDE}" sibTransId="{0D6EC9EF-5706-4059-9A74-F05F295670D5}"/>
    <dgm:cxn modelId="{79AAE127-48A9-4011-ABAA-E8EFB391EC6F}" type="presOf" srcId="{8469C1E5-98CB-4D9A-8D73-54DA52FC3D00}" destId="{3DCC97B9-008F-44D8-AA5F-4F5C181D659A}" srcOrd="0" destOrd="0" presId="urn:microsoft.com/office/officeart/2005/8/layout/orgChart1"/>
    <dgm:cxn modelId="{749DF26E-DFA5-46E3-BF07-BB748AD44041}" srcId="{4A04A196-A8AD-4EAD-A3A3-D30F5413FB7C}" destId="{41ABCED6-68EA-4CAD-AD96-65A646372ECF}" srcOrd="1" destOrd="0" parTransId="{289A6E78-3813-4B6B-B18F-7B715931B72B}" sibTransId="{9608D4C1-75C0-48BC-B41D-F4CC317BECC2}"/>
    <dgm:cxn modelId="{5144659A-9BFA-4F90-992C-945920EC7D56}" srcId="{2A94A2A6-CF8D-4FAA-B5DA-04B23821AD37}" destId="{51CD952C-9334-4C5A-9C2D-582A1B0AA222}" srcOrd="2" destOrd="0" parTransId="{421C4AE0-2410-44EC-9767-3C0DDB32E31A}" sibTransId="{E5498BE1-42A2-40FF-8F77-C4744D735B39}"/>
    <dgm:cxn modelId="{D834ED67-8BB4-4E81-83B7-67DF08E7F94C}" type="presOf" srcId="{A3AF9990-E17F-4496-84FC-02A911ABFB42}" destId="{D26D0E58-E23B-4B19-86A8-1B248FFCCE92}" srcOrd="0" destOrd="0" presId="urn:microsoft.com/office/officeart/2005/8/layout/orgChart1"/>
    <dgm:cxn modelId="{7A365566-9D00-4FE0-9E72-C6B37C60328A}" type="presOf" srcId="{E0D02160-7B71-49E1-9778-AFA1DF37AE54}" destId="{2F6224CB-A705-45B9-B108-A1E723CFB842}" srcOrd="0" destOrd="0" presId="urn:microsoft.com/office/officeart/2005/8/layout/orgChart1"/>
    <dgm:cxn modelId="{B628044D-6EF9-4FD8-B62A-064EA76FE6FA}" type="presOf" srcId="{F6B133A6-BC05-462A-B77A-D7FAE43F0CB6}" destId="{26DADE49-4442-475B-B4B3-E26A7EC3F1F1}" srcOrd="0" destOrd="0" presId="urn:microsoft.com/office/officeart/2005/8/layout/orgChart1"/>
    <dgm:cxn modelId="{6BC5A5B6-3C44-4821-A1B0-4C2259E31D40}" srcId="{20AD3B59-36D9-4198-9242-11684CE57857}" destId="{2A94A2A6-CF8D-4FAA-B5DA-04B23821AD37}" srcOrd="6" destOrd="0" parTransId="{A9E17113-6983-4C31-8BE6-97AC048E8F63}" sibTransId="{F898F9B7-7C7E-4C34-888F-763B8F821A08}"/>
    <dgm:cxn modelId="{910DD4AC-25AD-482C-954D-90AD96F90BE4}" srcId="{20AD3B59-36D9-4198-9242-11684CE57857}" destId="{51DA72F6-43AB-46AF-A1BB-149BEA1BBFE2}" srcOrd="2" destOrd="0" parTransId="{437A7A1E-EC80-473E-9C17-FDAA7F42311C}" sibTransId="{7139C7A8-29F6-4FF9-BC39-A4F8F897392D}"/>
    <dgm:cxn modelId="{0F86CE3A-2A50-4D77-A1C9-B9376D0D8270}" type="presOf" srcId="{999DAAF3-41E4-4FA4-BB32-0B9E15CABA7D}" destId="{C314D217-9164-4973-B530-B1FC9CC1982E}" srcOrd="1" destOrd="0" presId="urn:microsoft.com/office/officeart/2005/8/layout/orgChart1"/>
    <dgm:cxn modelId="{6D78CB8E-7233-44B0-A3C2-9677E74009B9}" type="presOf" srcId="{68344CF3-1F61-4037-88C7-4506D2974F8C}" destId="{A97F26B5-326C-4781-A353-F3E6D9158FFA}" srcOrd="1" destOrd="0" presId="urn:microsoft.com/office/officeart/2005/8/layout/orgChart1"/>
    <dgm:cxn modelId="{F2BCBB0D-72E4-446A-BA8F-A89ABAEBC709}" type="presOf" srcId="{2C708F05-D37B-4C98-A14B-226C27B12E80}" destId="{25A2E776-AD96-4AA6-A6F4-52F1B57AFF26}" srcOrd="1" destOrd="0" presId="urn:microsoft.com/office/officeart/2005/8/layout/orgChart1"/>
    <dgm:cxn modelId="{981EDB62-0172-439B-BAD2-036B91B01478}" srcId="{4A04A196-A8AD-4EAD-A3A3-D30F5413FB7C}" destId="{53A2CFF3-76EF-408F-8110-4D1540E402EF}" srcOrd="0" destOrd="0" parTransId="{AC605E5A-D29F-4389-99B7-B5593D7E3303}" sibTransId="{CD48C606-4118-4628-B66D-E902D4BF5142}"/>
    <dgm:cxn modelId="{D503FB2E-3731-4385-9F36-91B0649044E6}" type="presOf" srcId="{9019C07D-093B-475A-A434-C4DFA782CBEC}" destId="{B70A69F7-F4F9-4D17-9222-BD2C26ED0C82}" srcOrd="1" destOrd="0" presId="urn:microsoft.com/office/officeart/2005/8/layout/orgChart1"/>
    <dgm:cxn modelId="{A4FADFA0-9230-42B2-8FB1-BD3297D128BA}" type="presOf" srcId="{3F2B7B89-1EDF-407B-B0A6-2E5DDCE26217}" destId="{3E9E70BD-DC15-4400-9214-A15E73D76FF4}" srcOrd="0" destOrd="0" presId="urn:microsoft.com/office/officeart/2005/8/layout/orgChart1"/>
    <dgm:cxn modelId="{6F177397-121E-44EB-8160-7F0987B24057}" type="presOf" srcId="{4A04A196-A8AD-4EAD-A3A3-D30F5413FB7C}" destId="{BC27E37F-51F1-40FB-9AF9-F48A906B4103}" srcOrd="0" destOrd="0" presId="urn:microsoft.com/office/officeart/2005/8/layout/orgChart1"/>
    <dgm:cxn modelId="{F6E1363A-6168-4715-A3C1-07026A6CD0EE}" type="presOf" srcId="{9E4640AF-E3AE-44E3-9BCB-E1C0814202C7}" destId="{E95BA01D-51CE-48AD-9B7A-E338995FD492}" srcOrd="1" destOrd="0" presId="urn:microsoft.com/office/officeart/2005/8/layout/orgChart1"/>
    <dgm:cxn modelId="{F085C51C-1078-4FCA-A0D5-B96B2F47A408}" type="presOf" srcId="{E257A507-50A3-4469-8FAC-F86EE30C1959}" destId="{F1C05152-038C-445F-92CC-97097DD18CA1}" srcOrd="0" destOrd="0" presId="urn:microsoft.com/office/officeart/2005/8/layout/orgChart1"/>
    <dgm:cxn modelId="{81A0BCBA-FD3B-4C76-A28B-4E711E0EC76B}" type="presOf" srcId="{CA0F2DEB-FA46-44BD-827C-38E534CC39F2}" destId="{CA0F4BB5-52AA-4759-A13A-CBC7E872FB2E}" srcOrd="1" destOrd="0" presId="urn:microsoft.com/office/officeart/2005/8/layout/orgChart1"/>
    <dgm:cxn modelId="{F1311F18-0726-4697-A5CA-04FC11CCE92D}" srcId="{E3D8336C-E0CD-4A53-B0FD-B4FC17A54954}" destId="{C09CFC58-B352-4619-8116-81C47E608272}" srcOrd="1" destOrd="0" parTransId="{83E19FEC-B049-45A5-9B13-99F10D14FDCB}" sibTransId="{E58E7977-048F-4B49-8B78-EC87978FAB54}"/>
    <dgm:cxn modelId="{5EE68BD3-8DE1-4177-BC36-6D0BE8BD4204}" srcId="{20AD3B59-36D9-4198-9242-11684CE57857}" destId="{850CF854-7C56-4125-A942-52FBA4E3169B}" srcOrd="11" destOrd="0" parTransId="{F6B133A6-BC05-462A-B77A-D7FAE43F0CB6}" sibTransId="{A9DEA4CE-E177-44A6-8A03-80246C3511EB}"/>
    <dgm:cxn modelId="{4F00E8AA-50C5-4AFF-BA43-34B9E8CB8D7F}" type="presOf" srcId="{F6320C5E-39C5-4CEE-B6A8-BBBB13A7215B}" destId="{6D760CD4-8C42-454F-A19A-9C811A34A62D}" srcOrd="1" destOrd="0" presId="urn:microsoft.com/office/officeart/2005/8/layout/orgChart1"/>
    <dgm:cxn modelId="{FF81C64A-AA9B-4F5F-8152-DFA44EC69F7C}" type="presOf" srcId="{E3D8336C-E0CD-4A53-B0FD-B4FC17A54954}" destId="{1E040570-960B-4791-968F-3F407D659D77}" srcOrd="1" destOrd="0" presId="urn:microsoft.com/office/officeart/2005/8/layout/orgChart1"/>
    <dgm:cxn modelId="{1E1B6F77-DE47-4CED-B897-ED14F4907B99}" type="presOf" srcId="{F3E675CB-9A61-46E6-BC1F-EC87C75E4A4C}" destId="{FC812565-AFB1-4E8D-A5C6-853165A7E5F1}" srcOrd="1" destOrd="0" presId="urn:microsoft.com/office/officeart/2005/8/layout/orgChart1"/>
    <dgm:cxn modelId="{AE5D90CA-CCC8-4EBB-9362-5CB71C8C1FC1}" type="presOf" srcId="{533C6AD6-1221-47EA-A007-B90C13C95561}" destId="{661CABD8-3D01-4943-93E9-FB9AC4A8D3FF}" srcOrd="0" destOrd="0" presId="urn:microsoft.com/office/officeart/2005/8/layout/orgChart1"/>
    <dgm:cxn modelId="{D152EB63-2009-40D7-A4C5-A4B4C8090FB8}" type="presOf" srcId="{3951A4D7-BA6E-4A5D-B2E0-4849442C7C54}" destId="{8EF44A2F-D7F3-46B9-BBD8-C96D09D9BF71}" srcOrd="0" destOrd="0" presId="urn:microsoft.com/office/officeart/2005/8/layout/orgChart1"/>
    <dgm:cxn modelId="{73AEEB09-E2F5-4C74-A676-DDE2F48D3A53}" type="presOf" srcId="{5ED89FD0-12D5-4785-8EF7-85657863A360}" destId="{2834FA63-468E-4A5D-BEE4-32DACB704024}" srcOrd="0" destOrd="0" presId="urn:microsoft.com/office/officeart/2005/8/layout/orgChart1"/>
    <dgm:cxn modelId="{2FF11BCF-A70B-4540-9649-0073DDAEDACA}" type="presOf" srcId="{9E4640AF-E3AE-44E3-9BCB-E1C0814202C7}" destId="{D3DEAA2B-BEF2-4DA1-B85E-29C58F1E3F8D}" srcOrd="0" destOrd="0" presId="urn:microsoft.com/office/officeart/2005/8/layout/orgChart1"/>
    <dgm:cxn modelId="{837DB159-69D1-4AFA-8EE5-5658C7035130}" srcId="{E0D02160-7B71-49E1-9778-AFA1DF37AE54}" destId="{F3E675CB-9A61-46E6-BC1F-EC87C75E4A4C}" srcOrd="0" destOrd="0" parTransId="{820D74F0-69F4-43F3-9BB8-D82890977008}" sibTransId="{B223CF7E-E1C4-49D6-AA38-20BA844D1E97}"/>
    <dgm:cxn modelId="{69F279C8-6209-43FA-B77E-DD4A9CD18454}" type="presOf" srcId="{0D92308F-F433-4777-A6BB-21C3BAD73420}" destId="{4EE77EC0-0617-41BC-9347-26F9859CF614}" srcOrd="0" destOrd="0" presId="urn:microsoft.com/office/officeart/2005/8/layout/orgChart1"/>
    <dgm:cxn modelId="{E8AB4E68-B8B6-4075-A0DC-D8963057B19D}" type="presOf" srcId="{2F9588C4-89EB-4C37-8C86-24BE8983FA70}" destId="{D3691BCA-02F9-49F3-A0C9-C1E9AA0651B0}" srcOrd="1" destOrd="0" presId="urn:microsoft.com/office/officeart/2005/8/layout/orgChart1"/>
    <dgm:cxn modelId="{CF4A9170-05A1-4A67-AE2B-3650D917DA7C}" type="presOf" srcId="{6743E76D-1F44-4880-9A78-506C14F88862}" destId="{3F2202BD-BD70-49A2-A35C-8532E6011868}" srcOrd="0" destOrd="0" presId="urn:microsoft.com/office/officeart/2005/8/layout/orgChart1"/>
    <dgm:cxn modelId="{22B8850D-D0FF-4D7E-B701-D58C4746DE76}" type="presOf" srcId="{1C7C47CC-D629-4862-B32D-7512ED2545AD}" destId="{D450E239-F0EE-4B3E-BC51-1AA9156A9CE6}" srcOrd="0" destOrd="0" presId="urn:microsoft.com/office/officeart/2005/8/layout/orgChart1"/>
    <dgm:cxn modelId="{DE966C07-A705-427A-A9BC-C9E0B8E457EC}" type="presOf" srcId="{FA0A8BAD-7E76-40D1-ACA6-9F88AEA9E969}" destId="{988784EC-C7CF-4889-A9E2-D5E63BB1E593}" srcOrd="1" destOrd="0" presId="urn:microsoft.com/office/officeart/2005/8/layout/orgChart1"/>
    <dgm:cxn modelId="{CFB8DC93-A54C-4DA6-A1E2-CF0E87A19B33}" type="presOf" srcId="{54A631A4-C40B-4DBD-8D2E-029759FC2BA7}" destId="{DAB82879-E138-4205-B194-7A1282305877}" srcOrd="0" destOrd="0" presId="urn:microsoft.com/office/officeart/2005/8/layout/orgChart1"/>
    <dgm:cxn modelId="{C346F72F-9AFF-4CAA-97A6-7E5496E2B1E3}" type="presOf" srcId="{4BF0C755-0998-452C-BD2B-AEF033D123D4}" destId="{154DB432-D477-473C-96C8-503D1B1EE273}" srcOrd="0" destOrd="0" presId="urn:microsoft.com/office/officeart/2005/8/layout/orgChart1"/>
    <dgm:cxn modelId="{EA1017A2-9033-460B-AB2A-4ADC5B7A626F}" type="presOf" srcId="{25970AD8-B413-479A-95BA-99F0B47EFCA7}" destId="{705CB40E-DB1E-4ED4-90F8-D992A6CBE054}" srcOrd="0" destOrd="0" presId="urn:microsoft.com/office/officeart/2005/8/layout/orgChart1"/>
    <dgm:cxn modelId="{DEF0FF64-330A-4696-94AC-130804D5D6AC}" type="presOf" srcId="{AA05164D-6E8A-4D1C-9800-7E1C631D1F98}" destId="{69EE3A85-33C7-4A45-A797-65EEAC1BAAF4}" srcOrd="0" destOrd="0" presId="urn:microsoft.com/office/officeart/2005/8/layout/orgChart1"/>
    <dgm:cxn modelId="{400DD009-8A34-41D5-A4BE-4B1691E8BF46}" srcId="{E0D02160-7B71-49E1-9778-AFA1DF37AE54}" destId="{B665AC5A-94E8-43FB-B74D-D60E94EDC6BA}" srcOrd="1" destOrd="0" parTransId="{F61560AE-5B2F-411E-80B6-FC367D98C833}" sibTransId="{80B82D9A-DC0F-4F65-BAC4-061DE226D213}"/>
    <dgm:cxn modelId="{628837BE-1161-4272-817E-3F52979FA68B}" type="presOf" srcId="{3589CDF4-2A0C-43BD-9313-C58929A8ED75}" destId="{7E04C596-9C06-4C11-864E-1B23E66C4C6D}" srcOrd="0" destOrd="0" presId="urn:microsoft.com/office/officeart/2005/8/layout/orgChart1"/>
    <dgm:cxn modelId="{6412CEC1-1CF2-4B4B-8EDC-1E039C85377C}" type="presOf" srcId="{CA0F2DEB-FA46-44BD-827C-38E534CC39F2}" destId="{C9EC2EA5-0AE5-460C-A1EE-E2C70E52340D}" srcOrd="0" destOrd="0" presId="urn:microsoft.com/office/officeart/2005/8/layout/orgChart1"/>
    <dgm:cxn modelId="{D3B96892-0E91-4ED7-BF8C-9D66771400EF}" type="presOf" srcId="{33DAE558-C9D8-48D8-A55F-4FDAB30E75C8}" destId="{84D36BC0-F0E1-46FB-A084-345140871234}" srcOrd="1" destOrd="0" presId="urn:microsoft.com/office/officeart/2005/8/layout/orgChart1"/>
    <dgm:cxn modelId="{111C5A39-947C-4AEA-A7C9-C23EF838213B}" type="presOf" srcId="{046BEA23-065D-4F47-8E4D-435BC15B24BE}" destId="{F1012786-CC20-4673-AB02-5880EFC167D6}" srcOrd="0" destOrd="0" presId="urn:microsoft.com/office/officeart/2005/8/layout/orgChart1"/>
    <dgm:cxn modelId="{53691858-08F3-4E57-8346-086F0F8543E7}" type="presOf" srcId="{421C4AE0-2410-44EC-9767-3C0DDB32E31A}" destId="{82465B86-3F4C-48A0-88C6-32C0D56B96C5}" srcOrd="0" destOrd="0" presId="urn:microsoft.com/office/officeart/2005/8/layout/orgChart1"/>
    <dgm:cxn modelId="{03A0CC6F-59D5-48CE-A763-8832715F595E}" srcId="{8469C1E5-98CB-4D9A-8D73-54DA52FC3D00}" destId="{1616F69C-6736-477E-AA05-56C5F76E01C6}" srcOrd="1" destOrd="0" parTransId="{027A3E6B-7C4C-4F55-AD62-46B2704C6CDA}" sibTransId="{5815CE35-070E-45FB-A9DB-6DD2E0E1216C}"/>
    <dgm:cxn modelId="{D8E810DE-6F08-4ED9-A63D-59B662E762FB}" srcId="{20AD3B59-36D9-4198-9242-11684CE57857}" destId="{D14EED99-CDF7-4807-99B2-0F1E8B7A2AD9}" srcOrd="15" destOrd="0" parTransId="{6F3BDD5A-B845-4202-BDBC-BBE381851F5E}" sibTransId="{B4D3DC8A-55B1-4130-9654-3CF6E7787FBB}"/>
    <dgm:cxn modelId="{BF5F61B2-3885-4850-9E26-850165BB72F7}" type="presOf" srcId="{75522BDA-3081-48B8-90DB-6885B09F6275}" destId="{0C183BC9-D99B-45A1-B41E-C57645B47E74}" srcOrd="0" destOrd="0" presId="urn:microsoft.com/office/officeart/2005/8/layout/orgChart1"/>
    <dgm:cxn modelId="{03E10058-A6D3-4B05-8BB1-7524A97143B3}" type="presOf" srcId="{6743E76D-1F44-4880-9A78-506C14F88862}" destId="{998FA36B-1B80-4931-801D-EC96939EE9B6}" srcOrd="1" destOrd="0" presId="urn:microsoft.com/office/officeart/2005/8/layout/orgChart1"/>
    <dgm:cxn modelId="{44C6C3FA-375B-4458-813F-41674E7BE7B2}" type="presOf" srcId="{E4537E62-F09C-4771-B724-987155FE4A63}" destId="{919F6ABC-2104-4166-A6B6-183E6821648B}" srcOrd="0" destOrd="0" presId="urn:microsoft.com/office/officeart/2005/8/layout/orgChart1"/>
    <dgm:cxn modelId="{32E7260C-537A-4379-B544-37044F52664D}" type="presOf" srcId="{0D92308F-F433-4777-A6BB-21C3BAD73420}" destId="{F4544029-D291-4BDE-9BE8-4DFC89AA04F6}" srcOrd="1" destOrd="0" presId="urn:microsoft.com/office/officeart/2005/8/layout/orgChart1"/>
    <dgm:cxn modelId="{008872FB-4E1B-4F21-8ADF-ED71214D2ADA}" type="presOf" srcId="{F6320C5E-39C5-4CEE-B6A8-BBBB13A7215B}" destId="{FE7F4B3A-7037-4275-A9A0-1C6BFEEDF2CD}" srcOrd="0" destOrd="0" presId="urn:microsoft.com/office/officeart/2005/8/layout/orgChart1"/>
    <dgm:cxn modelId="{6E5F7F84-6F81-4BAC-944C-8BD536AFD84B}" type="presOf" srcId="{7614024C-6F84-497D-8C8C-EA222E5A8674}" destId="{31E2007F-A1C2-4D06-B499-54589348611C}" srcOrd="1" destOrd="0" presId="urn:microsoft.com/office/officeart/2005/8/layout/orgChart1"/>
    <dgm:cxn modelId="{62C7A5C3-74EA-4B47-90B8-C3E60BA260B3}" type="presOf" srcId="{312B06BA-8DDF-4B7E-A04A-2E1002371493}" destId="{218D4B28-AD19-4984-BDA1-35BFFC6184F8}" srcOrd="0" destOrd="0" presId="urn:microsoft.com/office/officeart/2005/8/layout/orgChart1"/>
    <dgm:cxn modelId="{81C1D385-005A-4764-894B-1E3DDC774DFB}" type="presOf" srcId="{53A2CFF3-76EF-408F-8110-4D1540E402EF}" destId="{8EA14C10-02AA-40CB-9AE7-1F6C589B1919}" srcOrd="0" destOrd="0" presId="urn:microsoft.com/office/officeart/2005/8/layout/orgChart1"/>
    <dgm:cxn modelId="{D0611A6F-77DA-4A07-AF60-08343EF050D0}" type="presOf" srcId="{21905A2D-7A3E-4C95-B3F8-C6180CE5DF0B}" destId="{B5A98836-09AE-4281-89C6-4397D37A8553}" srcOrd="0" destOrd="0" presId="urn:microsoft.com/office/officeart/2005/8/layout/orgChart1"/>
    <dgm:cxn modelId="{3F35DDFD-55F6-4398-9A6D-D2CE87E69A33}" srcId="{20AD3B59-36D9-4198-9242-11684CE57857}" destId="{046BEA23-065D-4F47-8E4D-435BC15B24BE}" srcOrd="13" destOrd="0" parTransId="{3F2B7B89-1EDF-407B-B0A6-2E5DDCE26217}" sibTransId="{EB3C824F-87C6-4A2B-825A-F2BE78D5925F}"/>
    <dgm:cxn modelId="{5F65D070-B727-46FD-B2DC-78EB1C5133E0}" type="presOf" srcId="{918A507E-DFE8-450A-B79C-6E7EA6CC4E25}" destId="{2BA7FC5C-DD7A-4FA1-A3D3-3D9C30DDB77D}" srcOrd="0" destOrd="0" presId="urn:microsoft.com/office/officeart/2005/8/layout/orgChart1"/>
    <dgm:cxn modelId="{54D06381-1391-4396-9F85-95B8C8457EB1}" type="presOf" srcId="{0542DA2A-CD94-438D-B3D8-CBA0A0517D98}" destId="{3CBD2357-97DF-4696-B188-BB595EB8E20A}" srcOrd="0" destOrd="0" presId="urn:microsoft.com/office/officeart/2005/8/layout/orgChart1"/>
    <dgm:cxn modelId="{E1C1DA86-3C2D-4491-96FE-41B0B6845AF3}" type="presOf" srcId="{B431285A-5D8F-4E35-9FBE-8F989D3A79E1}" destId="{50E8639E-31F8-4CD8-8304-B811BAA19DFB}" srcOrd="0" destOrd="0" presId="urn:microsoft.com/office/officeart/2005/8/layout/orgChart1"/>
    <dgm:cxn modelId="{19119932-C9DD-407F-8665-18DAFA610B1F}" type="presOf" srcId="{631867C4-F0A9-4E0A-B99A-699FAAB12EE4}" destId="{779B58C1-3F6A-44A0-93E1-789E78925B60}" srcOrd="0" destOrd="0" presId="urn:microsoft.com/office/officeart/2005/8/layout/orgChart1"/>
    <dgm:cxn modelId="{0913918D-1071-4C2C-B06A-E62983C3EEDE}" srcId="{8469C1E5-98CB-4D9A-8D73-54DA52FC3D00}" destId="{7614024C-6F84-497D-8C8C-EA222E5A8674}" srcOrd="0" destOrd="0" parTransId="{85A28EDD-1F84-4763-8C18-7BB67F2DB56D}" sibTransId="{8519BC37-6145-4B73-B766-20BDCFC76D2B}"/>
    <dgm:cxn modelId="{0B09739C-E9C6-4A5B-A56D-CE1C93A5D247}" srcId="{20AD3B59-36D9-4198-9242-11684CE57857}" destId="{E3D8336C-E0CD-4A53-B0FD-B4FC17A54954}" srcOrd="4" destOrd="0" parTransId="{5C8386C8-04B2-4089-BA1C-AF4C7268C00E}" sibTransId="{BD801867-272F-4722-AD21-BE62DD72C41C}"/>
    <dgm:cxn modelId="{BE9D01B9-A8F1-4B98-8E2A-E63E904FA160}" type="presOf" srcId="{6F2D7C35-075D-4F8F-9517-6C6B10158FDE}" destId="{8CDD814D-EE0B-4FF3-97A8-B7236DA0F7CE}" srcOrd="0" destOrd="0" presId="urn:microsoft.com/office/officeart/2005/8/layout/orgChart1"/>
    <dgm:cxn modelId="{5397A9AF-EAB9-41E9-96DB-6F5C9E854AE8}" type="presOf" srcId="{4B561822-AA75-4FB2-9CE5-61A95DE7D165}" destId="{E4AE1943-7556-4B3D-B20C-AA333A542415}" srcOrd="1" destOrd="0" presId="urn:microsoft.com/office/officeart/2005/8/layout/orgChart1"/>
    <dgm:cxn modelId="{30D6738C-AC3E-437A-ABE4-DD5E04885AF1}" type="presOf" srcId="{51DA72F6-43AB-46AF-A1BB-149BEA1BBFE2}" destId="{685B715D-620C-433D-BBD3-77B576986EBB}" srcOrd="0" destOrd="0" presId="urn:microsoft.com/office/officeart/2005/8/layout/orgChart1"/>
    <dgm:cxn modelId="{48B67E33-924B-475E-8540-75484F543F50}" type="presOf" srcId="{20AD3B59-36D9-4198-9242-11684CE57857}" destId="{23E62021-35A9-4FD3-84BD-5A902A430A24}" srcOrd="1" destOrd="0" presId="urn:microsoft.com/office/officeart/2005/8/layout/orgChart1"/>
    <dgm:cxn modelId="{D05F7D2B-632C-4834-8E63-01A494D01753}" type="presOf" srcId="{51CD952C-9334-4C5A-9C2D-582A1B0AA222}" destId="{6F4CE501-B987-43F2-B5F3-C1761815E2F2}" srcOrd="1" destOrd="0" presId="urn:microsoft.com/office/officeart/2005/8/layout/orgChart1"/>
    <dgm:cxn modelId="{7275700E-76BE-40C3-90F1-2AAB3624C29A}" srcId="{B431285A-5D8F-4E35-9FBE-8F989D3A79E1}" destId="{20AD3B59-36D9-4198-9242-11684CE57857}" srcOrd="0" destOrd="0" parTransId="{E40ED2A1-2784-4028-90FE-69AC8186A8C1}" sibTransId="{80B6E766-C846-42A6-A28B-443F6B575C4D}"/>
    <dgm:cxn modelId="{F21A9EF4-8353-4464-BAB7-8D6D07680995}" srcId="{4A04A196-A8AD-4EAD-A3A3-D30F5413FB7C}" destId="{999DAAF3-41E4-4FA4-BB32-0B9E15CABA7D}" srcOrd="2" destOrd="0" parTransId="{E257A507-50A3-4469-8FAC-F86EE30C1959}" sibTransId="{264DE494-509A-4E4C-9183-966BA6382F21}"/>
    <dgm:cxn modelId="{6E9AC5A1-838E-48F8-876B-7569C1BF01D4}" type="presOf" srcId="{5051DEC8-CE04-4E5B-9066-399B6C34C41B}" destId="{E68A3B6E-E01C-4CB1-8540-0DAC03732E71}" srcOrd="0" destOrd="0" presId="urn:microsoft.com/office/officeart/2005/8/layout/orgChart1"/>
    <dgm:cxn modelId="{79037DFD-0D86-4844-8E08-798C583845BD}" srcId="{20AD3B59-36D9-4198-9242-11684CE57857}" destId="{593A423A-8C9C-4862-9EAC-F4E00F0ED8B2}" srcOrd="12" destOrd="0" parTransId="{E4537E62-F09C-4771-B724-987155FE4A63}" sibTransId="{1FA080C6-64D8-4C5F-A02B-97A2B0883E25}"/>
    <dgm:cxn modelId="{71860F38-0769-4681-B325-CA515CBE5209}" type="presOf" srcId="{3E32ACD1-2D50-4894-B864-E02EB099383A}" destId="{1645EC12-45E7-4C8F-A224-AA344508D54A}" srcOrd="1" destOrd="0" presId="urn:microsoft.com/office/officeart/2005/8/layout/orgChart1"/>
    <dgm:cxn modelId="{C784854B-3176-487C-8044-74D193F4FF78}" type="presOf" srcId="{3ACB66A4-5F38-4855-A5E9-36EC4097AF2E}" destId="{85C7CE7A-BDF1-4488-849C-B66331AD69D4}" srcOrd="1" destOrd="0" presId="urn:microsoft.com/office/officeart/2005/8/layout/orgChart1"/>
    <dgm:cxn modelId="{33971DBE-82A8-488C-A5B7-61153992DD3D}" type="presOf" srcId="{5C8386C8-04B2-4089-BA1C-AF4C7268C00E}" destId="{72763777-443E-4B6C-A79E-779786A5BB89}" srcOrd="0" destOrd="0" presId="urn:microsoft.com/office/officeart/2005/8/layout/orgChart1"/>
    <dgm:cxn modelId="{97E9B08A-F2D8-446B-A9F0-59A795E71BFC}" type="presOf" srcId="{FA0A8BAD-7E76-40D1-ACA6-9F88AEA9E969}" destId="{EF66D43A-E064-4CC0-9B67-800C347246D9}" srcOrd="0" destOrd="0" presId="urn:microsoft.com/office/officeart/2005/8/layout/orgChart1"/>
    <dgm:cxn modelId="{AAD3C594-3822-441B-A87E-1E42C4CBA552}" srcId="{20AD3B59-36D9-4198-9242-11684CE57857}" destId="{4B561822-AA75-4FB2-9CE5-61A95DE7D165}" srcOrd="10" destOrd="0" parTransId="{25970AD8-B413-479A-95BA-99F0B47EFCA7}" sibTransId="{9E88BF44-415E-4D05-BA46-D316CF1CD4FA}"/>
    <dgm:cxn modelId="{C52651BF-5FAE-4361-B6A6-D1D1B3186C0B}" srcId="{20AD3B59-36D9-4198-9242-11684CE57857}" destId="{9019C07D-093B-475A-A434-C4DFA782CBEC}" srcOrd="8" destOrd="0" parTransId="{5051DEC8-CE04-4E5B-9066-399B6C34C41B}" sibTransId="{97BE90F7-0938-4999-8177-7307837CEEA7}"/>
    <dgm:cxn modelId="{237A21E8-0081-4350-999D-159A5000BEC2}" srcId="{E3D8336C-E0CD-4A53-B0FD-B4FC17A54954}" destId="{FA0A8BAD-7E76-40D1-ACA6-9F88AEA9E969}" srcOrd="0" destOrd="0" parTransId="{75522BDA-3081-48B8-90DB-6885B09F6275}" sibTransId="{883B4775-52C8-49AB-A6ED-273EB6693152}"/>
    <dgm:cxn modelId="{CAA85A64-651C-494F-B18A-DA4D622234A2}" type="presOf" srcId="{1616F69C-6736-477E-AA05-56C5F76E01C6}" destId="{9B0C11BC-D0B8-4CD9-9832-6D8B3DD833E1}" srcOrd="1" destOrd="0" presId="urn:microsoft.com/office/officeart/2005/8/layout/orgChart1"/>
    <dgm:cxn modelId="{40076170-CE54-4AAD-AD64-DF6B56C73015}" type="presOf" srcId="{7F1F77BF-F1E9-4E41-92D3-68B9D07D1B80}" destId="{DDA9597C-DC74-4730-A92B-65D0551D7933}" srcOrd="0" destOrd="0" presId="urn:microsoft.com/office/officeart/2005/8/layout/orgChart1"/>
    <dgm:cxn modelId="{45B5E84C-CDE8-4FA3-B690-CAB5DCCFC67C}" type="presOf" srcId="{F61560AE-5B2F-411E-80B6-FC367D98C833}" destId="{7573B592-A98C-46DB-A512-735DB5ABF7E8}" srcOrd="0" destOrd="0" presId="urn:microsoft.com/office/officeart/2005/8/layout/orgChart1"/>
    <dgm:cxn modelId="{36E88E0E-EA8E-4CB6-AEB1-E62AEEF36DCE}" type="presOf" srcId="{CFA359C8-80AB-43CF-8579-E1183D4B870E}" destId="{F2F7C895-13A7-46C0-B692-B94B90A5813B}" srcOrd="1" destOrd="0" presId="urn:microsoft.com/office/officeart/2005/8/layout/orgChart1"/>
    <dgm:cxn modelId="{0834A318-FDD4-41C7-AC3C-5F4293EA75C2}" type="presOf" srcId="{51CD952C-9334-4C5A-9C2D-582A1B0AA222}" destId="{031F6E34-1A5F-4A0C-9C83-536C38B59396}" srcOrd="0" destOrd="0" presId="urn:microsoft.com/office/officeart/2005/8/layout/orgChart1"/>
    <dgm:cxn modelId="{3296B907-F768-4805-87E1-B9872A593565}" srcId="{51DA72F6-43AB-46AF-A1BB-149BEA1BBFE2}" destId="{2F9588C4-89EB-4C37-8C86-24BE8983FA70}" srcOrd="2" destOrd="0" parTransId="{A3AF9990-E17F-4496-84FC-02A911ABFB42}" sibTransId="{167B9E7F-07EA-48AB-B48C-85A89CC06CC3}"/>
    <dgm:cxn modelId="{A22BFC42-9773-4038-9FCA-800CDCDEF322}" type="presOf" srcId="{E0D02160-7B71-49E1-9778-AFA1DF37AE54}" destId="{9CE17F1C-23A5-405D-AF5B-5C13C673544C}" srcOrd="1" destOrd="0" presId="urn:microsoft.com/office/officeart/2005/8/layout/orgChart1"/>
    <dgm:cxn modelId="{4AC629D3-1EBA-42D8-BA32-A2DE1E81478E}" type="presOf" srcId="{6F3BDD5A-B845-4202-BDBC-BBE381851F5E}" destId="{C2F13907-D0C2-4608-8621-BB8313C9D51C}" srcOrd="0" destOrd="0" presId="urn:microsoft.com/office/officeart/2005/8/layout/orgChart1"/>
    <dgm:cxn modelId="{CF0B6355-E38F-446A-A3E7-95887B9B60D6}" srcId="{20AD3B59-36D9-4198-9242-11684CE57857}" destId="{EE4ED487-FB64-4023-99F8-58D62DBA3312}" srcOrd="9" destOrd="0" parTransId="{87524D0B-14CB-4CEF-A710-F237C988E505}" sibTransId="{43880BE2-0C8A-4174-8516-A27298764474}"/>
    <dgm:cxn modelId="{62A27FD1-A497-45FB-991D-78C84D6E81A0}" type="presOf" srcId="{DD72BA63-27DB-4431-8595-CFD01C1BCB78}" destId="{C69B8603-8A08-4057-8A85-8136AB4391DC}" srcOrd="0" destOrd="0" presId="urn:microsoft.com/office/officeart/2005/8/layout/orgChart1"/>
    <dgm:cxn modelId="{B5105906-5840-44FE-B49E-6E0EEAA80F08}" type="presOf" srcId="{2F9588C4-89EB-4C37-8C86-24BE8983FA70}" destId="{780BFC50-8CF3-4176-8419-8D7F53E34079}" srcOrd="0" destOrd="0" presId="urn:microsoft.com/office/officeart/2005/8/layout/orgChart1"/>
    <dgm:cxn modelId="{FF6291A2-1BBE-4E76-8468-0A598CB5519C}" type="presOf" srcId="{2A94A2A6-CF8D-4FAA-B5DA-04B23821AD37}" destId="{16346D27-2F81-48E9-A7FA-912CE475BE9D}" srcOrd="1" destOrd="0" presId="urn:microsoft.com/office/officeart/2005/8/layout/orgChart1"/>
    <dgm:cxn modelId="{FB2D6E09-96EC-4754-8B33-39C4EA3E831E}" type="presOf" srcId="{1616F69C-6736-477E-AA05-56C5F76E01C6}" destId="{BC830FC4-9654-4756-A87A-FBD2C4935B94}" srcOrd="0" destOrd="0" presId="urn:microsoft.com/office/officeart/2005/8/layout/orgChart1"/>
    <dgm:cxn modelId="{FE60CA3B-95FA-4135-AB4E-4163C9B1947B}" type="presOf" srcId="{EE8FEAD1-4B38-43AE-ACEB-4D00CB404812}" destId="{58390EBE-2A9E-4E8B-92D9-AD845E9DADFF}" srcOrd="1" destOrd="0" presId="urn:microsoft.com/office/officeart/2005/8/layout/orgChart1"/>
    <dgm:cxn modelId="{469117AC-B657-4271-94AA-CBD82243AF95}" type="presOf" srcId="{AC605E5A-D29F-4389-99B7-B5593D7E3303}" destId="{D16DF686-7A24-4BAF-B745-33B834744938}" srcOrd="0" destOrd="0" presId="urn:microsoft.com/office/officeart/2005/8/layout/orgChart1"/>
    <dgm:cxn modelId="{3D802BDB-C8CC-401C-9B98-E52826607C55}" srcId="{CA0F2DEB-FA46-44BD-827C-38E534CC39F2}" destId="{DD72BA63-27DB-4431-8595-CFD01C1BCB78}" srcOrd="0" destOrd="0" parTransId="{1C7C47CC-D629-4862-B32D-7512ED2545AD}" sibTransId="{EDA41744-5036-46DF-8C2C-AC72817C54D0}"/>
    <dgm:cxn modelId="{692E8C4D-D014-4EA3-8627-CB8D3F8ACED5}" type="presOf" srcId="{E3D8336C-E0CD-4A53-B0FD-B4FC17A54954}" destId="{4C45A0CA-25B7-4DA7-8E39-F8F2C8ED31B8}" srcOrd="0" destOrd="0" presId="urn:microsoft.com/office/officeart/2005/8/layout/orgChart1"/>
    <dgm:cxn modelId="{FFCF2BD6-9AFF-4AFC-B1A5-69107315CBA5}" type="presOf" srcId="{F0DB141E-D87B-4FBB-A332-CAC359C57D96}" destId="{DA81AAA1-7444-4248-BD95-8E966EFAAF81}" srcOrd="0" destOrd="0" presId="urn:microsoft.com/office/officeart/2005/8/layout/orgChart1"/>
    <dgm:cxn modelId="{7BDD5FD0-AC7A-49B7-8EB7-A1651C5AFABB}" type="presOf" srcId="{820D74F0-69F4-43F3-9BB8-D82890977008}" destId="{1B358BE3-1435-4F9C-AF3E-54C3EB14DFFB}" srcOrd="0" destOrd="0" presId="urn:microsoft.com/office/officeart/2005/8/layout/orgChart1"/>
    <dgm:cxn modelId="{768F1100-B44A-4F1B-97CF-223986746C9B}" type="presOf" srcId="{51DA72F6-43AB-46AF-A1BB-149BEA1BBFE2}" destId="{F30C98F6-672B-4F2E-B081-DA807599907D}" srcOrd="1" destOrd="0" presId="urn:microsoft.com/office/officeart/2005/8/layout/orgChart1"/>
    <dgm:cxn modelId="{60C2C623-B8D4-462F-BF7B-A1C8C29E9D81}" type="presOf" srcId="{41ABCED6-68EA-4CAD-AD96-65A646372ECF}" destId="{EA716C96-1A5D-42ED-9FBC-7B2676F113A9}" srcOrd="1" destOrd="0" presId="urn:microsoft.com/office/officeart/2005/8/layout/orgChart1"/>
    <dgm:cxn modelId="{F8C39E6B-7CC6-4960-A29D-4BC3A762AAA9}" type="presOf" srcId="{999DAAF3-41E4-4FA4-BB32-0B9E15CABA7D}" destId="{D6F5FE11-F71E-4DF1-8863-BF7EAC305FCB}" srcOrd="0" destOrd="0" presId="urn:microsoft.com/office/officeart/2005/8/layout/orgChart1"/>
    <dgm:cxn modelId="{0F772789-EBF8-4A19-9F62-8F2DB8BB8027}" type="presOf" srcId="{437A7A1E-EC80-473E-9C17-FDAA7F42311C}" destId="{BFF0170E-7F25-41B2-B009-495222EE685B}" srcOrd="0" destOrd="0" presId="urn:microsoft.com/office/officeart/2005/8/layout/orgChart1"/>
    <dgm:cxn modelId="{C7DFDCB8-89D9-4BE7-9B4A-FD44564C4B4A}" type="presOf" srcId="{3E32ACD1-2D50-4894-B864-E02EB099383A}" destId="{9F9234C4-A72D-483D-8201-3D67FDF16EB7}" srcOrd="0" destOrd="0" presId="urn:microsoft.com/office/officeart/2005/8/layout/orgChart1"/>
    <dgm:cxn modelId="{0642F1E3-1692-4F88-9C06-8FFBD3C304A4}" srcId="{E3D8336C-E0CD-4A53-B0FD-B4FC17A54954}" destId="{3E32ACD1-2D50-4894-B864-E02EB099383A}" srcOrd="2" destOrd="0" parTransId="{F5B7D96A-018B-4F04-A562-B981FB7C082E}" sibTransId="{A13CD1F2-0818-4234-94D4-DA7106F54BDF}"/>
    <dgm:cxn modelId="{28AE50A5-6208-42F3-920F-94681426181A}" type="presOf" srcId="{628C5397-8EA1-419B-8B5E-BF63B7D5AC70}" destId="{6FA45BBA-70DD-457F-A7C4-6658FC6CBEF9}" srcOrd="1" destOrd="0" presId="urn:microsoft.com/office/officeart/2005/8/layout/orgChart1"/>
    <dgm:cxn modelId="{5A0B637F-47B2-4429-ADBD-33A83D647DB9}" type="presOf" srcId="{68344CF3-1F61-4037-88C7-4506D2974F8C}" destId="{631876CF-E72F-4B4D-B95B-C52E5296072B}" srcOrd="0" destOrd="0" presId="urn:microsoft.com/office/officeart/2005/8/layout/orgChart1"/>
    <dgm:cxn modelId="{99785E67-3B26-46F5-BC3F-7264B26285AE}" srcId="{51DA72F6-43AB-46AF-A1BB-149BEA1BBFE2}" destId="{5D370225-8122-481B-9F29-54530BA023E5}" srcOrd="1" destOrd="0" parTransId="{193371C1-E522-40DC-90CC-2F03BC4570E9}" sibTransId="{D9910998-1960-4163-8EAE-AD2B51B4CD3E}"/>
    <dgm:cxn modelId="{CF82E30B-BAA6-46F1-B388-4B9FC68B78B1}" type="presOf" srcId="{5D370225-8122-481B-9F29-54530BA023E5}" destId="{80753538-503C-446D-B896-D0801477ACA3}" srcOrd="1" destOrd="0" presId="urn:microsoft.com/office/officeart/2005/8/layout/orgChart1"/>
    <dgm:cxn modelId="{65483023-555F-47D7-955F-AC65ADA718D4}" type="presOf" srcId="{20AD3B59-36D9-4198-9242-11684CE57857}" destId="{8C33B3F0-AE52-495C-9D1F-84D67BD5BC6A}" srcOrd="0" destOrd="0" presId="urn:microsoft.com/office/officeart/2005/8/layout/orgChart1"/>
    <dgm:cxn modelId="{7ECB2B60-AD89-4093-B325-8A844702F6ED}" type="presOf" srcId="{628C5397-8EA1-419B-8B5E-BF63B7D5AC70}" destId="{85E29B24-ACB5-4D66-97C1-89AADB9DE508}" srcOrd="0" destOrd="0" presId="urn:microsoft.com/office/officeart/2005/8/layout/orgChart1"/>
    <dgm:cxn modelId="{2C0CBD98-5821-405F-ABB9-85519F123FAF}" srcId="{CA0F2DEB-FA46-44BD-827C-38E534CC39F2}" destId="{33DAE558-C9D8-48D8-A55F-4FDAB30E75C8}" srcOrd="2" destOrd="0" parTransId="{21905A2D-7A3E-4C95-B3F8-C6180CE5DF0B}" sibTransId="{DAB69D82-1887-4CE8-8790-BB850D2DF947}"/>
    <dgm:cxn modelId="{435A5E0B-DD5C-4F82-BF14-8BDD061D9B3A}" srcId="{9019C07D-093B-475A-A434-C4DFA782CBEC}" destId="{EE8FEAD1-4B38-43AE-ACEB-4D00CB404812}" srcOrd="1" destOrd="0" parTransId="{312B06BA-8DDF-4B7E-A04A-2E1002371493}" sibTransId="{FE4FF164-E97A-4F3C-A296-54710E799596}"/>
    <dgm:cxn modelId="{82215BEF-AF9B-493D-ABE4-E27B6C9CB2DB}" type="presOf" srcId="{F5B7D96A-018B-4F04-A562-B981FB7C082E}" destId="{AF50E7D2-11CB-447F-99A5-D345B7A98503}" srcOrd="0" destOrd="0" presId="urn:microsoft.com/office/officeart/2005/8/layout/orgChart1"/>
    <dgm:cxn modelId="{2319039F-1AE3-44B3-8E77-9ECA79DE6490}" srcId="{9019C07D-093B-475A-A434-C4DFA782CBEC}" destId="{9E4640AF-E3AE-44E3-9BCB-E1C0814202C7}" srcOrd="2" destOrd="0" parTransId="{3589CDF4-2A0C-43BD-9313-C58929A8ED75}" sibTransId="{95C7E470-46BC-4996-8E2E-5CBA40BDBFB7}"/>
    <dgm:cxn modelId="{4DA2759A-852F-4C82-ACA3-16C235F09D6D}" type="presOf" srcId="{8970D93D-B84B-4AAE-A9D1-9F06B222FB3E}" destId="{0C9D9930-A964-47B2-AD4D-E4F6F9C1C620}" srcOrd="0" destOrd="0" presId="urn:microsoft.com/office/officeart/2005/8/layout/orgChart1"/>
    <dgm:cxn modelId="{9D75E600-69F3-464E-9E61-F7FA24C831DD}" type="presOf" srcId="{289A6E78-3813-4B6B-B18F-7B715931B72B}" destId="{2E8AFD96-DEDA-43D5-A739-415C5AB19D69}" srcOrd="0" destOrd="0" presId="urn:microsoft.com/office/officeart/2005/8/layout/orgChart1"/>
    <dgm:cxn modelId="{C4A3BFA4-7FF1-4A4B-89DA-5E2725221A0D}" type="presOf" srcId="{5D370225-8122-481B-9F29-54530BA023E5}" destId="{C3A184BC-FD75-4C9F-A243-271343ED5601}" srcOrd="0" destOrd="0" presId="urn:microsoft.com/office/officeart/2005/8/layout/orgChart1"/>
    <dgm:cxn modelId="{5DF4093D-EC45-4326-917E-858EB9BA0622}" type="presOf" srcId="{67664DBD-79DB-425E-B9E0-17A282A9FFB5}" destId="{0B917F18-4226-4C36-A63E-0E2E6C6174DE}" srcOrd="0" destOrd="0" presId="urn:microsoft.com/office/officeart/2005/8/layout/orgChart1"/>
    <dgm:cxn modelId="{AB82CBE4-DA5F-4D99-9817-9DEADEEDCEB1}" type="presOf" srcId="{B665AC5A-94E8-43FB-B74D-D60E94EDC6BA}" destId="{01D82C1B-8A98-4AB8-A906-CC7F6B3A4C24}" srcOrd="0" destOrd="0" presId="urn:microsoft.com/office/officeart/2005/8/layout/orgChart1"/>
    <dgm:cxn modelId="{49B26042-5E49-40CA-A5C3-777397800E7A}" type="presOf" srcId="{D7C07373-492A-42BA-8F45-BBD6C8C7A560}" destId="{1B702856-1842-4AFA-9955-E3ECF67D7BBF}" srcOrd="0" destOrd="0" presId="urn:microsoft.com/office/officeart/2005/8/layout/orgChart1"/>
    <dgm:cxn modelId="{8396B7EF-768C-4623-9B3A-A2E1A0572C68}" srcId="{20AD3B59-36D9-4198-9242-11684CE57857}" destId="{6743E76D-1F44-4880-9A78-506C14F88862}" srcOrd="14" destOrd="0" parTransId="{918A507E-DFE8-450A-B79C-6E7EA6CC4E25}" sibTransId="{7B6D76F9-22D2-4F8E-8F84-7E5A6B03C5F0}"/>
    <dgm:cxn modelId="{DE069A75-90E0-4846-BD63-954019F308B1}" srcId="{51DA72F6-43AB-46AF-A1BB-149BEA1BBFE2}" destId="{0D92308F-F433-4777-A6BB-21C3BAD73420}" srcOrd="3" destOrd="0" parTransId="{D7C07373-492A-42BA-8F45-BBD6C8C7A560}" sibTransId="{663BEDFB-E2D4-4991-B4E4-77B8ADC0828E}"/>
    <dgm:cxn modelId="{EA6FCBE3-9FA2-4A42-82B8-547A78298723}" srcId="{E0D02160-7B71-49E1-9778-AFA1DF37AE54}" destId="{CFA359C8-80AB-43CF-8579-E1183D4B870E}" srcOrd="2" destOrd="0" parTransId="{AA05164D-6E8A-4D1C-9800-7E1C631D1F98}" sibTransId="{8A5BE8B1-6355-46D5-AB1D-887D5205DBCE}"/>
    <dgm:cxn modelId="{CB72C99A-8055-4D1F-885C-0272A0BAEDE4}" srcId="{20AD3B59-36D9-4198-9242-11684CE57857}" destId="{8469C1E5-98CB-4D9A-8D73-54DA52FC3D00}" srcOrd="0" destOrd="0" parTransId="{7F1F77BF-F1E9-4E41-92D3-68B9D07D1B80}" sibTransId="{5ED14660-C2EF-48CD-B4DD-195E2AE47E69}"/>
    <dgm:cxn modelId="{A1D6551E-978B-47FA-A2F8-A2D28A974430}" type="presOf" srcId="{593A423A-8C9C-4862-9EAC-F4E00F0ED8B2}" destId="{8660849D-0224-41B1-8C25-F000B41029CD}" srcOrd="1" destOrd="0" presId="urn:microsoft.com/office/officeart/2005/8/layout/orgChart1"/>
    <dgm:cxn modelId="{059BA3DF-5A30-45F5-B478-E471702CD395}" type="presOf" srcId="{850CF854-7C56-4125-A942-52FBA4E3169B}" destId="{9C4E6274-29A1-4F25-8822-CEA9F0A6DC10}" srcOrd="0" destOrd="0" presId="urn:microsoft.com/office/officeart/2005/8/layout/orgChart1"/>
    <dgm:cxn modelId="{F1A5F03F-9A1E-48EF-887A-B4A6A03E8BF2}" srcId="{9019C07D-093B-475A-A434-C4DFA782CBEC}" destId="{F6320C5E-39C5-4CEE-B6A8-BBBB13A7215B}" srcOrd="0" destOrd="0" parTransId="{0542DA2A-CD94-438D-B3D8-CBA0A0517D98}" sibTransId="{3346E570-26F0-4022-AF65-3BA6F113B264}"/>
    <dgm:cxn modelId="{D022A334-52FC-49A2-A6C5-845529115F60}" srcId="{51DA72F6-43AB-46AF-A1BB-149BEA1BBFE2}" destId="{68344CF3-1F61-4037-88C7-4506D2974F8C}" srcOrd="4" destOrd="0" parTransId="{1678CCBF-05E3-4ED8-A126-F144B46664EF}" sibTransId="{B75526EB-5B46-4FD6-B1AE-AEEE43B16249}"/>
    <dgm:cxn modelId="{CBDFC156-65FF-404F-AF64-AF7FF747134D}" type="presOf" srcId="{C09CFC58-B352-4619-8116-81C47E608272}" destId="{FE369343-6531-44DC-8083-1617FE27AEDD}" srcOrd="0" destOrd="0" presId="urn:microsoft.com/office/officeart/2005/8/layout/orgChart1"/>
    <dgm:cxn modelId="{5544220C-CF7A-4D7A-9753-020AED1B3CDA}" type="presOf" srcId="{FD488B10-0D13-4E70-8115-70FA6739AD8D}" destId="{52A837AB-C4AE-4779-9BA6-CE97354BDB9A}" srcOrd="0" destOrd="0" presId="urn:microsoft.com/office/officeart/2005/8/layout/orgChart1"/>
    <dgm:cxn modelId="{37A41FDF-A9D2-4133-BFB7-FAC500247287}" srcId="{51DA72F6-43AB-46AF-A1BB-149BEA1BBFE2}" destId="{8970D93D-B84B-4AAE-A9D1-9F06B222FB3E}" srcOrd="0" destOrd="0" parTransId="{3951A4D7-BA6E-4A5D-B2E0-4849442C7C54}" sibTransId="{D91DF56F-4162-439A-9814-0A387124AC05}"/>
    <dgm:cxn modelId="{A9F669FA-B651-4935-8999-3FE64F1BDEF2}" type="presOf" srcId="{DD72BA63-27DB-4431-8595-CFD01C1BCB78}" destId="{F8F90D14-0EDB-4D47-BCA2-7A49FFEFF5A1}" srcOrd="1" destOrd="0" presId="urn:microsoft.com/office/officeart/2005/8/layout/orgChart1"/>
    <dgm:cxn modelId="{C69C16B7-20BE-4909-98DB-4A1C951C9F37}" type="presOf" srcId="{EE8FEAD1-4B38-43AE-ACEB-4D00CB404812}" destId="{11F5150A-90B2-43E8-842A-AFC156EC24E2}" srcOrd="0" destOrd="0" presId="urn:microsoft.com/office/officeart/2005/8/layout/orgChart1"/>
    <dgm:cxn modelId="{578C8488-622D-4614-94AF-B41B8D1A482A}" type="presOf" srcId="{EE4ED487-FB64-4023-99F8-58D62DBA3312}" destId="{F1E1EF39-0EEA-4F16-8EB4-43223EBED397}" srcOrd="1" destOrd="0" presId="urn:microsoft.com/office/officeart/2005/8/layout/orgChart1"/>
    <dgm:cxn modelId="{2A44A298-AF09-49A1-AA90-BC3A8FBAD1F2}" type="presOf" srcId="{1678CCBF-05E3-4ED8-A126-F144B46664EF}" destId="{2B940A8B-77FF-4A30-96EB-3BA348BBB37C}" srcOrd="0" destOrd="0" presId="urn:microsoft.com/office/officeart/2005/8/layout/orgChart1"/>
    <dgm:cxn modelId="{019D2F60-D9D4-4FF7-9706-7A7441D4D0C6}" type="presOf" srcId="{850CF854-7C56-4125-A942-52FBA4E3169B}" destId="{498BBFDE-40E3-4777-A8D0-06DFFE8A4A1F}" srcOrd="1" destOrd="0" presId="urn:microsoft.com/office/officeart/2005/8/layout/orgChart1"/>
    <dgm:cxn modelId="{7E2ADE4C-9039-40D0-8C7E-8335CEC881A1}" type="presOf" srcId="{D14EED99-CDF7-4807-99B2-0F1E8B7A2AD9}" destId="{612582F2-9E69-44C2-80F6-BB9A455705C4}" srcOrd="1" destOrd="0" presId="urn:microsoft.com/office/officeart/2005/8/layout/orgChart1"/>
    <dgm:cxn modelId="{94A35639-BCAA-40AA-B37E-CF4B7A141650}" type="presOf" srcId="{E72EBEEF-14A3-46C1-8C32-83966C3D2517}" destId="{952AECB8-3730-4C4E-887D-96DB15B0F6E4}" srcOrd="0" destOrd="0" presId="urn:microsoft.com/office/officeart/2005/8/layout/orgChart1"/>
    <dgm:cxn modelId="{3B6773D8-E6AD-4CB7-8779-2BCE87BAFE9D}" type="presOf" srcId="{83E19FEC-B049-45A5-9B13-99F10D14FDCB}" destId="{26AAB55D-4492-4B66-86B7-128226B3FD54}" srcOrd="0" destOrd="0" presId="urn:microsoft.com/office/officeart/2005/8/layout/orgChart1"/>
    <dgm:cxn modelId="{201BEA00-F9AF-4FB6-98D4-6AEFA2323A59}" type="presOf" srcId="{2617B1BF-76C2-4A26-833C-D9C43A00B5E8}" destId="{0C7B97E5-D000-4874-990F-619841948291}" srcOrd="1" destOrd="0" presId="urn:microsoft.com/office/officeart/2005/8/layout/orgChart1"/>
    <dgm:cxn modelId="{FE6531E6-A89A-4609-9BAA-F730E2F41B84}" type="presOf" srcId="{54A631A4-C40B-4DBD-8D2E-029759FC2BA7}" destId="{961E8478-568C-4EDF-A53D-A6F8F2DEECF2}" srcOrd="1" destOrd="0" presId="urn:microsoft.com/office/officeart/2005/8/layout/orgChart1"/>
    <dgm:cxn modelId="{CFCE7688-3FB9-4045-947E-B1BCA5586C82}" type="presOf" srcId="{2617B1BF-76C2-4A26-833C-D9C43A00B5E8}" destId="{6B0B3F9F-DA5D-4350-AFB9-DA8268788F65}" srcOrd="0" destOrd="0" presId="urn:microsoft.com/office/officeart/2005/8/layout/orgChart1"/>
    <dgm:cxn modelId="{A9EF444E-71F4-48CB-8CFA-633922B5DF45}" type="presOf" srcId="{7614024C-6F84-497D-8C8C-EA222E5A8674}" destId="{7D928484-BE68-49DC-93E2-35F8674F7A57}" srcOrd="0" destOrd="0" presId="urn:microsoft.com/office/officeart/2005/8/layout/orgChart1"/>
    <dgm:cxn modelId="{833E69EC-433B-45B5-89FF-579129359437}" type="presOf" srcId="{533C6AD6-1221-47EA-A007-B90C13C95561}" destId="{70DD617A-355B-4717-B13A-7A645A3E69EB}" srcOrd="1" destOrd="0" presId="urn:microsoft.com/office/officeart/2005/8/layout/orgChart1"/>
    <dgm:cxn modelId="{75837FA8-D38F-4627-AEF9-F1F85312B541}" srcId="{2A94A2A6-CF8D-4FAA-B5DA-04B23821AD37}" destId="{2617B1BF-76C2-4A26-833C-D9C43A00B5E8}" srcOrd="1" destOrd="0" parTransId="{FD488B10-0D13-4E70-8115-70FA6739AD8D}" sibTransId="{9AE13DA8-351A-4B1E-98BB-4CB926E5D56B}"/>
    <dgm:cxn modelId="{BBC73E44-7BC0-4F42-B564-A8FFD55AD881}" type="presOf" srcId="{8970D93D-B84B-4AAE-A9D1-9F06B222FB3E}" destId="{368B532A-1F5A-4732-A928-13C8AB4964A0}" srcOrd="1" destOrd="0" presId="urn:microsoft.com/office/officeart/2005/8/layout/orgChart1"/>
    <dgm:cxn modelId="{B31D3F2A-A4AB-4D15-9744-6745B49A9E49}" type="presOf" srcId="{046BEA23-065D-4F47-8E4D-435BC15B24BE}" destId="{8342BC1D-2C08-40A9-AD70-C6ECF6C31C72}" srcOrd="1" destOrd="0" presId="urn:microsoft.com/office/officeart/2005/8/layout/orgChart1"/>
    <dgm:cxn modelId="{7F3BF024-EE9B-4344-90F8-4182BBC455AC}" type="presOf" srcId="{53A2CFF3-76EF-408F-8110-4D1540E402EF}" destId="{A5B4004C-3461-472B-BF9B-5DA9C701F0E0}" srcOrd="1" destOrd="0" presId="urn:microsoft.com/office/officeart/2005/8/layout/orgChart1"/>
    <dgm:cxn modelId="{529AB71E-F7BB-42AD-95F9-E6BDEAE48D8B}" type="presOf" srcId="{B665AC5A-94E8-43FB-B74D-D60E94EDC6BA}" destId="{90DA6ABE-2CE5-4425-BE50-8A1FB1B38C03}" srcOrd="1" destOrd="0" presId="urn:microsoft.com/office/officeart/2005/8/layout/orgChart1"/>
    <dgm:cxn modelId="{FBDB2131-12AD-4C04-8FCC-D14B1BDB96DA}" srcId="{20AD3B59-36D9-4198-9242-11684CE57857}" destId="{4A04A196-A8AD-4EAD-A3A3-D30F5413FB7C}" srcOrd="5" destOrd="0" parTransId="{E72EBEEF-14A3-46C1-8C32-83966C3D2517}" sibTransId="{37FAF4BB-5A0D-44C3-BD15-ACAF2C5F00CF}"/>
    <dgm:cxn modelId="{55835C0A-38A1-420C-BF69-E65694B1F273}" type="presOf" srcId="{4B561822-AA75-4FB2-9CE5-61A95DE7D165}" destId="{FD3EB843-640C-4BCE-BEC1-12BF94E2435D}" srcOrd="0" destOrd="0" presId="urn:microsoft.com/office/officeart/2005/8/layout/orgChart1"/>
    <dgm:cxn modelId="{68690E61-DD1F-4402-9BC6-D230EF5F5FE7}" type="presOf" srcId="{2A94A2A6-CF8D-4FAA-B5DA-04B23821AD37}" destId="{F1278223-CDE7-4AF0-9A76-B7A58319425C}" srcOrd="0" destOrd="0" presId="urn:microsoft.com/office/officeart/2005/8/layout/orgChart1"/>
    <dgm:cxn modelId="{A2B5E0F0-F2CF-4A60-B2B4-E31965A51983}" type="presOf" srcId="{CA85089F-44A5-4577-A454-28C0B208CAB1}" destId="{537DDF5F-9035-4920-87B3-28853BC581E6}" srcOrd="1" destOrd="0" presId="urn:microsoft.com/office/officeart/2005/8/layout/orgChart1"/>
    <dgm:cxn modelId="{CFD9A953-6784-44ED-85E6-DDD780BB1FB6}" type="presParOf" srcId="{50E8639E-31F8-4CD8-8304-B811BAA19DFB}" destId="{3343C1CF-4205-4F89-92F2-F3E49829F1DF}" srcOrd="0" destOrd="0" presId="urn:microsoft.com/office/officeart/2005/8/layout/orgChart1"/>
    <dgm:cxn modelId="{248E7C57-68B8-4C3B-A335-F623CA5E69A1}" type="presParOf" srcId="{3343C1CF-4205-4F89-92F2-F3E49829F1DF}" destId="{E3D0CF69-E361-45E3-9C58-99C1F9A7971C}" srcOrd="0" destOrd="0" presId="urn:microsoft.com/office/officeart/2005/8/layout/orgChart1"/>
    <dgm:cxn modelId="{B2854C1D-6714-49F6-9C47-79DFA3727B43}" type="presParOf" srcId="{E3D0CF69-E361-45E3-9C58-99C1F9A7971C}" destId="{8C33B3F0-AE52-495C-9D1F-84D67BD5BC6A}" srcOrd="0" destOrd="0" presId="urn:microsoft.com/office/officeart/2005/8/layout/orgChart1"/>
    <dgm:cxn modelId="{F0FB2439-17DC-4E8F-A3F8-D92A08F2E0E4}" type="presParOf" srcId="{E3D0CF69-E361-45E3-9C58-99C1F9A7971C}" destId="{23E62021-35A9-4FD3-84BD-5A902A430A24}" srcOrd="1" destOrd="0" presId="urn:microsoft.com/office/officeart/2005/8/layout/orgChart1"/>
    <dgm:cxn modelId="{4A03785F-1E67-48D6-A9D1-A6910A025F4A}" type="presParOf" srcId="{3343C1CF-4205-4F89-92F2-F3E49829F1DF}" destId="{5770FBE9-981D-43AE-BFDA-9A8989EF595C}" srcOrd="1" destOrd="0" presId="urn:microsoft.com/office/officeart/2005/8/layout/orgChart1"/>
    <dgm:cxn modelId="{CD9E2D9A-FA27-48EA-BF20-97B00BCC1F5D}" type="presParOf" srcId="{5770FBE9-981D-43AE-BFDA-9A8989EF595C}" destId="{DDA9597C-DC74-4730-A92B-65D0551D7933}" srcOrd="0" destOrd="0" presId="urn:microsoft.com/office/officeart/2005/8/layout/orgChart1"/>
    <dgm:cxn modelId="{8F882E63-CC5F-4DC0-82CB-5B8C3E58FD3A}" type="presParOf" srcId="{5770FBE9-981D-43AE-BFDA-9A8989EF595C}" destId="{9DA1F1E1-02B2-44BD-9002-33A6738D5961}" srcOrd="1" destOrd="0" presId="urn:microsoft.com/office/officeart/2005/8/layout/orgChart1"/>
    <dgm:cxn modelId="{BBFD65AC-DD36-4314-8B00-3EAB6B3734B7}" type="presParOf" srcId="{9DA1F1E1-02B2-44BD-9002-33A6738D5961}" destId="{3AC397FA-66D7-4A85-8604-111FFDB8E535}" srcOrd="0" destOrd="0" presId="urn:microsoft.com/office/officeart/2005/8/layout/orgChart1"/>
    <dgm:cxn modelId="{64880FA1-DEBC-4EE3-A65A-B22ED381136B}" type="presParOf" srcId="{3AC397FA-66D7-4A85-8604-111FFDB8E535}" destId="{3DCC97B9-008F-44D8-AA5F-4F5C181D659A}" srcOrd="0" destOrd="0" presId="urn:microsoft.com/office/officeart/2005/8/layout/orgChart1"/>
    <dgm:cxn modelId="{8948FAF7-D82B-43DE-B970-678E646F44D3}" type="presParOf" srcId="{3AC397FA-66D7-4A85-8604-111FFDB8E535}" destId="{04B2B6BD-BEE8-4FA8-BBF6-AC7FF5563DE2}" srcOrd="1" destOrd="0" presId="urn:microsoft.com/office/officeart/2005/8/layout/orgChart1"/>
    <dgm:cxn modelId="{FC3483F3-E8A5-442F-AC41-BB56EBDFEC65}" type="presParOf" srcId="{9DA1F1E1-02B2-44BD-9002-33A6738D5961}" destId="{CBBB40E3-A643-4ADD-B285-A411825FCFD0}" srcOrd="1" destOrd="0" presId="urn:microsoft.com/office/officeart/2005/8/layout/orgChart1"/>
    <dgm:cxn modelId="{EAD56E98-8A1C-49A2-A1E3-EC55C290FF71}" type="presParOf" srcId="{CBBB40E3-A643-4ADD-B285-A411825FCFD0}" destId="{DE510C30-F020-46CD-A2EF-C0D7D91957F4}" srcOrd="0" destOrd="0" presId="urn:microsoft.com/office/officeart/2005/8/layout/orgChart1"/>
    <dgm:cxn modelId="{9402A2E9-FDD3-4C8C-B6C6-8001571002DC}" type="presParOf" srcId="{CBBB40E3-A643-4ADD-B285-A411825FCFD0}" destId="{C1F0A4E5-ED95-4A47-A6D7-99B87448BA92}" srcOrd="1" destOrd="0" presId="urn:microsoft.com/office/officeart/2005/8/layout/orgChart1"/>
    <dgm:cxn modelId="{0499A637-E4DE-4266-9C40-2A641FAD6EC1}" type="presParOf" srcId="{C1F0A4E5-ED95-4A47-A6D7-99B87448BA92}" destId="{CA35DABB-95F2-48EB-A261-996CD7DFAAD7}" srcOrd="0" destOrd="0" presId="urn:microsoft.com/office/officeart/2005/8/layout/orgChart1"/>
    <dgm:cxn modelId="{DC2D05C3-66B2-4516-B0FF-40CE9DE807AA}" type="presParOf" srcId="{CA35DABB-95F2-48EB-A261-996CD7DFAAD7}" destId="{7D928484-BE68-49DC-93E2-35F8674F7A57}" srcOrd="0" destOrd="0" presId="urn:microsoft.com/office/officeart/2005/8/layout/orgChart1"/>
    <dgm:cxn modelId="{C6ABF608-58AA-4BA6-97A0-4B34F830CEFB}" type="presParOf" srcId="{CA35DABB-95F2-48EB-A261-996CD7DFAAD7}" destId="{31E2007F-A1C2-4D06-B499-54589348611C}" srcOrd="1" destOrd="0" presId="urn:microsoft.com/office/officeart/2005/8/layout/orgChart1"/>
    <dgm:cxn modelId="{9FAEE7C0-4B37-47A3-BB8C-82F972F8BF83}" type="presParOf" srcId="{C1F0A4E5-ED95-4A47-A6D7-99B87448BA92}" destId="{C4FD5933-591E-4EBE-B6E9-CF82B55BF982}" srcOrd="1" destOrd="0" presId="urn:microsoft.com/office/officeart/2005/8/layout/orgChart1"/>
    <dgm:cxn modelId="{5F45881C-7689-4721-873D-E72B5C010436}" type="presParOf" srcId="{C1F0A4E5-ED95-4A47-A6D7-99B87448BA92}" destId="{D729901B-4B73-4001-B5C3-E27BD7732F61}" srcOrd="2" destOrd="0" presId="urn:microsoft.com/office/officeart/2005/8/layout/orgChart1"/>
    <dgm:cxn modelId="{9C36F882-C204-4B41-BDA7-3DD176C77262}" type="presParOf" srcId="{CBBB40E3-A643-4ADD-B285-A411825FCFD0}" destId="{817F53FA-FB3F-4F7E-B52D-80DC78030828}" srcOrd="2" destOrd="0" presId="urn:microsoft.com/office/officeart/2005/8/layout/orgChart1"/>
    <dgm:cxn modelId="{C9A1219E-B232-4034-8845-EB744D3A88EE}" type="presParOf" srcId="{CBBB40E3-A643-4ADD-B285-A411825FCFD0}" destId="{A1E956C1-4EB8-4E6F-A8ED-475778BAF328}" srcOrd="3" destOrd="0" presId="urn:microsoft.com/office/officeart/2005/8/layout/orgChart1"/>
    <dgm:cxn modelId="{18FBA9A1-3DE9-46DD-9FE5-312CB152B77E}" type="presParOf" srcId="{A1E956C1-4EB8-4E6F-A8ED-475778BAF328}" destId="{3B0C496D-E0FD-430C-A58A-310E5DFC5B98}" srcOrd="0" destOrd="0" presId="urn:microsoft.com/office/officeart/2005/8/layout/orgChart1"/>
    <dgm:cxn modelId="{9E0DD6B5-8CF0-4799-B222-F976E0590A5F}" type="presParOf" srcId="{3B0C496D-E0FD-430C-A58A-310E5DFC5B98}" destId="{BC830FC4-9654-4756-A87A-FBD2C4935B94}" srcOrd="0" destOrd="0" presId="urn:microsoft.com/office/officeart/2005/8/layout/orgChart1"/>
    <dgm:cxn modelId="{9F7F1AD4-BD61-46B5-BAB8-87A02A70C2CF}" type="presParOf" srcId="{3B0C496D-E0FD-430C-A58A-310E5DFC5B98}" destId="{9B0C11BC-D0B8-4CD9-9832-6D8B3DD833E1}" srcOrd="1" destOrd="0" presId="urn:microsoft.com/office/officeart/2005/8/layout/orgChart1"/>
    <dgm:cxn modelId="{D89E57E0-A112-4F50-96A6-1DEFD3F3B2BF}" type="presParOf" srcId="{A1E956C1-4EB8-4E6F-A8ED-475778BAF328}" destId="{A53D0E95-311C-4E31-BFAF-241266130A00}" srcOrd="1" destOrd="0" presId="urn:microsoft.com/office/officeart/2005/8/layout/orgChart1"/>
    <dgm:cxn modelId="{DBC5C722-BB81-4AFD-BED7-19C232C591A1}" type="presParOf" srcId="{A1E956C1-4EB8-4E6F-A8ED-475778BAF328}" destId="{4F6F8679-DED7-4A9B-B034-8C571F59630B}" srcOrd="2" destOrd="0" presId="urn:microsoft.com/office/officeart/2005/8/layout/orgChart1"/>
    <dgm:cxn modelId="{6F991C7E-E64F-4B2E-A577-750CF2DD7C81}" type="presParOf" srcId="{9DA1F1E1-02B2-44BD-9002-33A6738D5961}" destId="{F358A224-F35C-4B0C-906B-A8019C233795}" srcOrd="2" destOrd="0" presId="urn:microsoft.com/office/officeart/2005/8/layout/orgChart1"/>
    <dgm:cxn modelId="{080B5813-C010-4363-BA29-FA7005D11E11}" type="presParOf" srcId="{5770FBE9-981D-43AE-BFDA-9A8989EF595C}" destId="{656E5137-103E-4248-A724-7BCEDA4EF75A}" srcOrd="2" destOrd="0" presId="urn:microsoft.com/office/officeart/2005/8/layout/orgChart1"/>
    <dgm:cxn modelId="{3EFBE248-4075-481F-A22B-CB7216E58114}" type="presParOf" srcId="{5770FBE9-981D-43AE-BFDA-9A8989EF595C}" destId="{FF3FEBD1-7EA0-4153-969D-4A3A64CD44DD}" srcOrd="3" destOrd="0" presId="urn:microsoft.com/office/officeart/2005/8/layout/orgChart1"/>
    <dgm:cxn modelId="{D33FD590-3076-49F1-9E61-BD4BFCCEB2BD}" type="presParOf" srcId="{FF3FEBD1-7EA0-4153-969D-4A3A64CD44DD}" destId="{EEC110E0-D051-411C-A9FB-2F05CC7029D9}" srcOrd="0" destOrd="0" presId="urn:microsoft.com/office/officeart/2005/8/layout/orgChart1"/>
    <dgm:cxn modelId="{02273FF9-6207-4133-B541-F4A33B3B2265}" type="presParOf" srcId="{EEC110E0-D051-411C-A9FB-2F05CC7029D9}" destId="{C9EC2EA5-0AE5-460C-A1EE-E2C70E52340D}" srcOrd="0" destOrd="0" presId="urn:microsoft.com/office/officeart/2005/8/layout/orgChart1"/>
    <dgm:cxn modelId="{AA0D6456-4938-47B9-9F2D-A4DA86DB55A3}" type="presParOf" srcId="{EEC110E0-D051-411C-A9FB-2F05CC7029D9}" destId="{CA0F4BB5-52AA-4759-A13A-CBC7E872FB2E}" srcOrd="1" destOrd="0" presId="urn:microsoft.com/office/officeart/2005/8/layout/orgChart1"/>
    <dgm:cxn modelId="{63D54CAC-26C1-4794-86B6-BFECA87AE969}" type="presParOf" srcId="{FF3FEBD1-7EA0-4153-969D-4A3A64CD44DD}" destId="{A70BC9B2-A6AC-42D1-84BF-CAC25B12C08C}" srcOrd="1" destOrd="0" presId="urn:microsoft.com/office/officeart/2005/8/layout/orgChart1"/>
    <dgm:cxn modelId="{83432AE8-C8B9-46CE-A0B6-325A39DE3F00}" type="presParOf" srcId="{A70BC9B2-A6AC-42D1-84BF-CAC25B12C08C}" destId="{D450E239-F0EE-4B3E-BC51-1AA9156A9CE6}" srcOrd="0" destOrd="0" presId="urn:microsoft.com/office/officeart/2005/8/layout/orgChart1"/>
    <dgm:cxn modelId="{B165C17A-C981-4B6B-95A6-ED883BD7DA29}" type="presParOf" srcId="{A70BC9B2-A6AC-42D1-84BF-CAC25B12C08C}" destId="{161BB9AE-557B-4147-B228-31437A7308E0}" srcOrd="1" destOrd="0" presId="urn:microsoft.com/office/officeart/2005/8/layout/orgChart1"/>
    <dgm:cxn modelId="{8FD70850-9E75-4FCC-B0CF-73EF3167786B}" type="presParOf" srcId="{161BB9AE-557B-4147-B228-31437A7308E0}" destId="{8756856C-2012-45C9-8FDB-809D89851F95}" srcOrd="0" destOrd="0" presId="urn:microsoft.com/office/officeart/2005/8/layout/orgChart1"/>
    <dgm:cxn modelId="{866B7157-273D-47B1-BA87-5A5B502A1DDF}" type="presParOf" srcId="{8756856C-2012-45C9-8FDB-809D89851F95}" destId="{C69B8603-8A08-4057-8A85-8136AB4391DC}" srcOrd="0" destOrd="0" presId="urn:microsoft.com/office/officeart/2005/8/layout/orgChart1"/>
    <dgm:cxn modelId="{94AE69D0-6E57-4204-913A-93CC3C8361B5}" type="presParOf" srcId="{8756856C-2012-45C9-8FDB-809D89851F95}" destId="{F8F90D14-0EDB-4D47-BCA2-7A49FFEFF5A1}" srcOrd="1" destOrd="0" presId="urn:microsoft.com/office/officeart/2005/8/layout/orgChart1"/>
    <dgm:cxn modelId="{447FB8B3-BB32-43A1-B089-7BD122C58AB5}" type="presParOf" srcId="{161BB9AE-557B-4147-B228-31437A7308E0}" destId="{94118AE2-11A2-41D6-8DAE-DAFF9E35DE01}" srcOrd="1" destOrd="0" presId="urn:microsoft.com/office/officeart/2005/8/layout/orgChart1"/>
    <dgm:cxn modelId="{410C3983-20B0-4B00-98F4-4BCAD2DEA31E}" type="presParOf" srcId="{161BB9AE-557B-4147-B228-31437A7308E0}" destId="{D701D84A-36F1-4AC3-BAF4-6D04150D7AA4}" srcOrd="2" destOrd="0" presId="urn:microsoft.com/office/officeart/2005/8/layout/orgChart1"/>
    <dgm:cxn modelId="{C91D50EE-C89B-4979-84B5-D260D3B72EB6}" type="presParOf" srcId="{A70BC9B2-A6AC-42D1-84BF-CAC25B12C08C}" destId="{0B917F18-4226-4C36-A63E-0E2E6C6174DE}" srcOrd="2" destOrd="0" presId="urn:microsoft.com/office/officeart/2005/8/layout/orgChart1"/>
    <dgm:cxn modelId="{C00058CB-EB98-4242-A962-5BD47067AE38}" type="presParOf" srcId="{A70BC9B2-A6AC-42D1-84BF-CAC25B12C08C}" destId="{2AD3EF8A-CD65-417A-BD6A-61C8B3590F1A}" srcOrd="3" destOrd="0" presId="urn:microsoft.com/office/officeart/2005/8/layout/orgChart1"/>
    <dgm:cxn modelId="{9E96F3D3-1F72-43DC-9CF4-3A7DDAB62D78}" type="presParOf" srcId="{2AD3EF8A-CD65-417A-BD6A-61C8B3590F1A}" destId="{B88C4FF6-237F-42EF-BDD4-554886EE1A99}" srcOrd="0" destOrd="0" presId="urn:microsoft.com/office/officeart/2005/8/layout/orgChart1"/>
    <dgm:cxn modelId="{DBD9606D-22ED-47F7-8082-A8E609D5DBDC}" type="presParOf" srcId="{B88C4FF6-237F-42EF-BDD4-554886EE1A99}" destId="{2E29E94D-9EAA-4C6F-8A06-35B2A6B7C7EF}" srcOrd="0" destOrd="0" presId="urn:microsoft.com/office/officeart/2005/8/layout/orgChart1"/>
    <dgm:cxn modelId="{148E6224-10B5-4CA3-972A-7D8C5795A1B6}" type="presParOf" srcId="{B88C4FF6-237F-42EF-BDD4-554886EE1A99}" destId="{85C7CE7A-BDF1-4488-849C-B66331AD69D4}" srcOrd="1" destOrd="0" presId="urn:microsoft.com/office/officeart/2005/8/layout/orgChart1"/>
    <dgm:cxn modelId="{44FE3F72-720B-4106-8A9F-665EAB4C6402}" type="presParOf" srcId="{2AD3EF8A-CD65-417A-BD6A-61C8B3590F1A}" destId="{33EDD140-7079-452C-8478-76DCEAD8CFCB}" srcOrd="1" destOrd="0" presId="urn:microsoft.com/office/officeart/2005/8/layout/orgChart1"/>
    <dgm:cxn modelId="{C459C21D-4EF4-40A4-976C-97DC9E5570F4}" type="presParOf" srcId="{2AD3EF8A-CD65-417A-BD6A-61C8B3590F1A}" destId="{42CF4D9C-411E-46C2-813B-844EAB944C43}" srcOrd="2" destOrd="0" presId="urn:microsoft.com/office/officeart/2005/8/layout/orgChart1"/>
    <dgm:cxn modelId="{37963A9E-3F6E-4AEB-AEE4-5D5374BDB3D4}" type="presParOf" srcId="{A70BC9B2-A6AC-42D1-84BF-CAC25B12C08C}" destId="{B5A98836-09AE-4281-89C6-4397D37A8553}" srcOrd="4" destOrd="0" presId="urn:microsoft.com/office/officeart/2005/8/layout/orgChart1"/>
    <dgm:cxn modelId="{38C788EE-D4DB-4BAE-A245-3E3620882656}" type="presParOf" srcId="{A70BC9B2-A6AC-42D1-84BF-CAC25B12C08C}" destId="{91C7E281-5026-4233-854F-4E8DE6AAEAAE}" srcOrd="5" destOrd="0" presId="urn:microsoft.com/office/officeart/2005/8/layout/orgChart1"/>
    <dgm:cxn modelId="{52EFD6C2-4BA4-414D-B62F-934D1D5202AA}" type="presParOf" srcId="{91C7E281-5026-4233-854F-4E8DE6AAEAAE}" destId="{5E60B375-F495-4504-B5C1-26E03E217D0D}" srcOrd="0" destOrd="0" presId="urn:microsoft.com/office/officeart/2005/8/layout/orgChart1"/>
    <dgm:cxn modelId="{4E00DCDC-7A1B-48D2-A90F-9F724C86EE4E}" type="presParOf" srcId="{5E60B375-F495-4504-B5C1-26E03E217D0D}" destId="{8C875C00-D4D9-48A6-85B6-C1AFA9397474}" srcOrd="0" destOrd="0" presId="urn:microsoft.com/office/officeart/2005/8/layout/orgChart1"/>
    <dgm:cxn modelId="{59C8FA07-2DAA-4A56-B20B-495CDF50EEDB}" type="presParOf" srcId="{5E60B375-F495-4504-B5C1-26E03E217D0D}" destId="{84D36BC0-F0E1-46FB-A084-345140871234}" srcOrd="1" destOrd="0" presId="urn:microsoft.com/office/officeart/2005/8/layout/orgChart1"/>
    <dgm:cxn modelId="{4784E61B-CBA8-43E0-98EC-C49E5082B665}" type="presParOf" srcId="{91C7E281-5026-4233-854F-4E8DE6AAEAAE}" destId="{D10180C5-00D2-478D-B7BB-A95D6637682B}" srcOrd="1" destOrd="0" presId="urn:microsoft.com/office/officeart/2005/8/layout/orgChart1"/>
    <dgm:cxn modelId="{BD0CAF7C-C8E5-4698-9479-6B0497C292B9}" type="presParOf" srcId="{91C7E281-5026-4233-854F-4E8DE6AAEAAE}" destId="{07153B2F-CF97-46C8-BDC6-0415792BBE97}" srcOrd="2" destOrd="0" presId="urn:microsoft.com/office/officeart/2005/8/layout/orgChart1"/>
    <dgm:cxn modelId="{04248799-B919-4C31-832C-1C3C06E070C8}" type="presParOf" srcId="{FF3FEBD1-7EA0-4153-969D-4A3A64CD44DD}" destId="{9371C065-E085-4B44-AFAB-495075522957}" srcOrd="2" destOrd="0" presId="urn:microsoft.com/office/officeart/2005/8/layout/orgChart1"/>
    <dgm:cxn modelId="{F087643A-CD02-4883-AEFB-BBBD550135B1}" type="presParOf" srcId="{5770FBE9-981D-43AE-BFDA-9A8989EF595C}" destId="{BFF0170E-7F25-41B2-B009-495222EE685B}" srcOrd="4" destOrd="0" presId="urn:microsoft.com/office/officeart/2005/8/layout/orgChart1"/>
    <dgm:cxn modelId="{986E105C-9E29-42E7-AA56-A388542AE796}" type="presParOf" srcId="{5770FBE9-981D-43AE-BFDA-9A8989EF595C}" destId="{03C4B818-2E54-451B-A078-F95B9DCE195F}" srcOrd="5" destOrd="0" presId="urn:microsoft.com/office/officeart/2005/8/layout/orgChart1"/>
    <dgm:cxn modelId="{9BC044E1-ED4A-4FBD-94F0-02FC5E549B6B}" type="presParOf" srcId="{03C4B818-2E54-451B-A078-F95B9DCE195F}" destId="{6CA72F9C-2962-41D6-BE93-25C965274E28}" srcOrd="0" destOrd="0" presId="urn:microsoft.com/office/officeart/2005/8/layout/orgChart1"/>
    <dgm:cxn modelId="{E28F1C23-3070-4E50-A527-A85A4149AEE8}" type="presParOf" srcId="{6CA72F9C-2962-41D6-BE93-25C965274E28}" destId="{685B715D-620C-433D-BBD3-77B576986EBB}" srcOrd="0" destOrd="0" presId="urn:microsoft.com/office/officeart/2005/8/layout/orgChart1"/>
    <dgm:cxn modelId="{1C7A71A1-342B-4D69-9705-3B213FC894A3}" type="presParOf" srcId="{6CA72F9C-2962-41D6-BE93-25C965274E28}" destId="{F30C98F6-672B-4F2E-B081-DA807599907D}" srcOrd="1" destOrd="0" presId="urn:microsoft.com/office/officeart/2005/8/layout/orgChart1"/>
    <dgm:cxn modelId="{68418596-E2E4-4417-9425-F9EE4472CF84}" type="presParOf" srcId="{03C4B818-2E54-451B-A078-F95B9DCE195F}" destId="{5EB3C250-612B-41BF-900E-51155E55406B}" srcOrd="1" destOrd="0" presId="urn:microsoft.com/office/officeart/2005/8/layout/orgChart1"/>
    <dgm:cxn modelId="{F9C2D55C-0BF1-4E45-BCF7-DA709ABB3EDC}" type="presParOf" srcId="{5EB3C250-612B-41BF-900E-51155E55406B}" destId="{8EF44A2F-D7F3-46B9-BBD8-C96D09D9BF71}" srcOrd="0" destOrd="0" presId="urn:microsoft.com/office/officeart/2005/8/layout/orgChart1"/>
    <dgm:cxn modelId="{293E61ED-CEC1-46D7-92D8-71CB1FF307AF}" type="presParOf" srcId="{5EB3C250-612B-41BF-900E-51155E55406B}" destId="{CE50EACC-6FA2-42E9-AAE1-D21B86EA7DA1}" srcOrd="1" destOrd="0" presId="urn:microsoft.com/office/officeart/2005/8/layout/orgChart1"/>
    <dgm:cxn modelId="{4F63F7E7-140E-4444-8775-FFE19E330689}" type="presParOf" srcId="{CE50EACC-6FA2-42E9-AAE1-D21B86EA7DA1}" destId="{E5809A8E-0542-40EE-B842-2ECFC267C779}" srcOrd="0" destOrd="0" presId="urn:microsoft.com/office/officeart/2005/8/layout/orgChart1"/>
    <dgm:cxn modelId="{DC6ED1B9-52A1-4CC3-98E2-C44F979FD0C7}" type="presParOf" srcId="{E5809A8E-0542-40EE-B842-2ECFC267C779}" destId="{0C9D9930-A964-47B2-AD4D-E4F6F9C1C620}" srcOrd="0" destOrd="0" presId="urn:microsoft.com/office/officeart/2005/8/layout/orgChart1"/>
    <dgm:cxn modelId="{05ED3A07-E982-4E45-A6ED-F9869E44436D}" type="presParOf" srcId="{E5809A8E-0542-40EE-B842-2ECFC267C779}" destId="{368B532A-1F5A-4732-A928-13C8AB4964A0}" srcOrd="1" destOrd="0" presId="urn:microsoft.com/office/officeart/2005/8/layout/orgChart1"/>
    <dgm:cxn modelId="{613B7274-13DA-44A8-804F-B17E2E7FCA22}" type="presParOf" srcId="{CE50EACC-6FA2-42E9-AAE1-D21B86EA7DA1}" destId="{81D167BF-2F66-49EC-8056-D4CB2D0807A2}" srcOrd="1" destOrd="0" presId="urn:microsoft.com/office/officeart/2005/8/layout/orgChart1"/>
    <dgm:cxn modelId="{AAE4E643-62D2-4B5E-889F-0EDE06514C1F}" type="presParOf" srcId="{CE50EACC-6FA2-42E9-AAE1-D21B86EA7DA1}" destId="{5352EAA1-850D-4DD8-82D1-E7C89495636A}" srcOrd="2" destOrd="0" presId="urn:microsoft.com/office/officeart/2005/8/layout/orgChart1"/>
    <dgm:cxn modelId="{EC607B9C-4710-4EC5-9ADF-67014BE4C903}" type="presParOf" srcId="{5EB3C250-612B-41BF-900E-51155E55406B}" destId="{0F2B9A5B-99FA-4406-8431-C128B6133142}" srcOrd="2" destOrd="0" presId="urn:microsoft.com/office/officeart/2005/8/layout/orgChart1"/>
    <dgm:cxn modelId="{18C1366C-28CB-4E3F-99AA-E925B61CE109}" type="presParOf" srcId="{5EB3C250-612B-41BF-900E-51155E55406B}" destId="{9F014321-CDE2-48D0-95C6-E5D9CFC12BED}" srcOrd="3" destOrd="0" presId="urn:microsoft.com/office/officeart/2005/8/layout/orgChart1"/>
    <dgm:cxn modelId="{0EDA8B77-ADE9-4E9A-ADF7-5ED8C151E407}" type="presParOf" srcId="{9F014321-CDE2-48D0-95C6-E5D9CFC12BED}" destId="{E4680049-D0B2-464F-B666-EAEDA54E273A}" srcOrd="0" destOrd="0" presId="urn:microsoft.com/office/officeart/2005/8/layout/orgChart1"/>
    <dgm:cxn modelId="{8D789D3D-E52E-445D-AEDD-F694E631BE2B}" type="presParOf" srcId="{E4680049-D0B2-464F-B666-EAEDA54E273A}" destId="{C3A184BC-FD75-4C9F-A243-271343ED5601}" srcOrd="0" destOrd="0" presId="urn:microsoft.com/office/officeart/2005/8/layout/orgChart1"/>
    <dgm:cxn modelId="{44C04ECE-72DB-497B-AE8B-0D1B76324DCA}" type="presParOf" srcId="{E4680049-D0B2-464F-B666-EAEDA54E273A}" destId="{80753538-503C-446D-B896-D0801477ACA3}" srcOrd="1" destOrd="0" presId="urn:microsoft.com/office/officeart/2005/8/layout/orgChart1"/>
    <dgm:cxn modelId="{960C87A7-1B17-4B74-9C0C-CBFD5521C1D3}" type="presParOf" srcId="{9F014321-CDE2-48D0-95C6-E5D9CFC12BED}" destId="{2FCEB337-B03B-47DD-9D64-51D6C67D55AA}" srcOrd="1" destOrd="0" presId="urn:microsoft.com/office/officeart/2005/8/layout/orgChart1"/>
    <dgm:cxn modelId="{39AE4389-5DDD-49CA-82C7-6141063701C5}" type="presParOf" srcId="{9F014321-CDE2-48D0-95C6-E5D9CFC12BED}" destId="{5EBEF51B-6BC4-4801-950C-79A6E7346A0C}" srcOrd="2" destOrd="0" presId="urn:microsoft.com/office/officeart/2005/8/layout/orgChart1"/>
    <dgm:cxn modelId="{11E84A6F-4A75-4348-8EC5-0CED27D5975D}" type="presParOf" srcId="{5EB3C250-612B-41BF-900E-51155E55406B}" destId="{D26D0E58-E23B-4B19-86A8-1B248FFCCE92}" srcOrd="4" destOrd="0" presId="urn:microsoft.com/office/officeart/2005/8/layout/orgChart1"/>
    <dgm:cxn modelId="{4DDB0FEB-2EFC-4D14-83E7-C5FEE36FDF0C}" type="presParOf" srcId="{5EB3C250-612B-41BF-900E-51155E55406B}" destId="{1EE2A951-A69E-46E2-9D1C-F9A51CE3A12E}" srcOrd="5" destOrd="0" presId="urn:microsoft.com/office/officeart/2005/8/layout/orgChart1"/>
    <dgm:cxn modelId="{9B26844D-9E27-4D32-9B9D-9214B184422C}" type="presParOf" srcId="{1EE2A951-A69E-46E2-9D1C-F9A51CE3A12E}" destId="{B3D80315-9CBC-480A-AD6A-9CC162738C1D}" srcOrd="0" destOrd="0" presId="urn:microsoft.com/office/officeart/2005/8/layout/orgChart1"/>
    <dgm:cxn modelId="{C19AB061-9356-4B26-809B-3C9B6320FD77}" type="presParOf" srcId="{B3D80315-9CBC-480A-AD6A-9CC162738C1D}" destId="{780BFC50-8CF3-4176-8419-8D7F53E34079}" srcOrd="0" destOrd="0" presId="urn:microsoft.com/office/officeart/2005/8/layout/orgChart1"/>
    <dgm:cxn modelId="{BDEB156C-E0C5-4023-BB82-070EB7D4E6A9}" type="presParOf" srcId="{B3D80315-9CBC-480A-AD6A-9CC162738C1D}" destId="{D3691BCA-02F9-49F3-A0C9-C1E9AA0651B0}" srcOrd="1" destOrd="0" presId="urn:microsoft.com/office/officeart/2005/8/layout/orgChart1"/>
    <dgm:cxn modelId="{1A2B1820-840F-4354-BD08-2E1F140517E8}" type="presParOf" srcId="{1EE2A951-A69E-46E2-9D1C-F9A51CE3A12E}" destId="{7A6CEC02-21EA-478D-B323-DC0FACAD9305}" srcOrd="1" destOrd="0" presId="urn:microsoft.com/office/officeart/2005/8/layout/orgChart1"/>
    <dgm:cxn modelId="{9C094745-D097-491B-A446-05C01ADDD25C}" type="presParOf" srcId="{1EE2A951-A69E-46E2-9D1C-F9A51CE3A12E}" destId="{DD6E3DA8-8F17-4B08-925C-CD64DDC4A9B5}" srcOrd="2" destOrd="0" presId="urn:microsoft.com/office/officeart/2005/8/layout/orgChart1"/>
    <dgm:cxn modelId="{5B185B75-5893-4AFC-84AF-58F1747B2168}" type="presParOf" srcId="{5EB3C250-612B-41BF-900E-51155E55406B}" destId="{1B702856-1842-4AFA-9955-E3ECF67D7BBF}" srcOrd="6" destOrd="0" presId="urn:microsoft.com/office/officeart/2005/8/layout/orgChart1"/>
    <dgm:cxn modelId="{A509519F-5ED9-4524-A832-68A225CA242C}" type="presParOf" srcId="{5EB3C250-612B-41BF-900E-51155E55406B}" destId="{A973CE3D-89EC-4181-BFE5-40016B659F57}" srcOrd="7" destOrd="0" presId="urn:microsoft.com/office/officeart/2005/8/layout/orgChart1"/>
    <dgm:cxn modelId="{297959E6-0595-4FA1-899C-3BF29D4FBC5F}" type="presParOf" srcId="{A973CE3D-89EC-4181-BFE5-40016B659F57}" destId="{00FFB72F-C670-4BC2-A34D-1E45B35A8D16}" srcOrd="0" destOrd="0" presId="urn:microsoft.com/office/officeart/2005/8/layout/orgChart1"/>
    <dgm:cxn modelId="{F8773E79-7A33-4E11-9D4F-064F42EFF6C6}" type="presParOf" srcId="{00FFB72F-C670-4BC2-A34D-1E45B35A8D16}" destId="{4EE77EC0-0617-41BC-9347-26F9859CF614}" srcOrd="0" destOrd="0" presId="urn:microsoft.com/office/officeart/2005/8/layout/orgChart1"/>
    <dgm:cxn modelId="{0CEE641A-3CFD-4F4C-A82C-7D6FA34E704F}" type="presParOf" srcId="{00FFB72F-C670-4BC2-A34D-1E45B35A8D16}" destId="{F4544029-D291-4BDE-9BE8-4DFC89AA04F6}" srcOrd="1" destOrd="0" presId="urn:microsoft.com/office/officeart/2005/8/layout/orgChart1"/>
    <dgm:cxn modelId="{68152A2A-E4A1-42A7-98BD-508884DDD388}" type="presParOf" srcId="{A973CE3D-89EC-4181-BFE5-40016B659F57}" destId="{D58B45FF-24A7-4450-88E5-05E7450E5B52}" srcOrd="1" destOrd="0" presId="urn:microsoft.com/office/officeart/2005/8/layout/orgChart1"/>
    <dgm:cxn modelId="{2D806473-5A50-45B7-90D9-AA6016A56F36}" type="presParOf" srcId="{A973CE3D-89EC-4181-BFE5-40016B659F57}" destId="{8990B3C8-760D-49AC-9257-13978DB89107}" srcOrd="2" destOrd="0" presId="urn:microsoft.com/office/officeart/2005/8/layout/orgChart1"/>
    <dgm:cxn modelId="{730536F5-C904-447B-AAAB-9DF5D777ACBD}" type="presParOf" srcId="{5EB3C250-612B-41BF-900E-51155E55406B}" destId="{2B940A8B-77FF-4A30-96EB-3BA348BBB37C}" srcOrd="8" destOrd="0" presId="urn:microsoft.com/office/officeart/2005/8/layout/orgChart1"/>
    <dgm:cxn modelId="{940EA9B2-6BCB-448A-8C92-593FB2352B4D}" type="presParOf" srcId="{5EB3C250-612B-41BF-900E-51155E55406B}" destId="{4CD1A39A-E8F9-4620-949C-9860E55629FD}" srcOrd="9" destOrd="0" presId="urn:microsoft.com/office/officeart/2005/8/layout/orgChart1"/>
    <dgm:cxn modelId="{CA5E845E-0BA4-4934-B63E-7178538B882E}" type="presParOf" srcId="{4CD1A39A-E8F9-4620-949C-9860E55629FD}" destId="{4E797E27-F7F2-483B-A95F-73F22B974903}" srcOrd="0" destOrd="0" presId="urn:microsoft.com/office/officeart/2005/8/layout/orgChart1"/>
    <dgm:cxn modelId="{62830101-FB65-4EBC-A08E-146932203F6E}" type="presParOf" srcId="{4E797E27-F7F2-483B-A95F-73F22B974903}" destId="{631876CF-E72F-4B4D-B95B-C52E5296072B}" srcOrd="0" destOrd="0" presId="urn:microsoft.com/office/officeart/2005/8/layout/orgChart1"/>
    <dgm:cxn modelId="{5BD6F297-6065-437F-8D44-0EEF0EAEBD49}" type="presParOf" srcId="{4E797E27-F7F2-483B-A95F-73F22B974903}" destId="{A97F26B5-326C-4781-A353-F3E6D9158FFA}" srcOrd="1" destOrd="0" presId="urn:microsoft.com/office/officeart/2005/8/layout/orgChart1"/>
    <dgm:cxn modelId="{9D8AB0D2-47AC-4B99-B6AA-838CCDA5CD7F}" type="presParOf" srcId="{4CD1A39A-E8F9-4620-949C-9860E55629FD}" destId="{EDAE28C5-A7E3-4DFD-BB30-346CA1BD22C2}" srcOrd="1" destOrd="0" presId="urn:microsoft.com/office/officeart/2005/8/layout/orgChart1"/>
    <dgm:cxn modelId="{76109D1D-B5C0-4C68-8B97-CD46D002BF40}" type="presParOf" srcId="{4CD1A39A-E8F9-4620-949C-9860E55629FD}" destId="{6924BE5F-EEBA-4B1B-8331-C1C50D10507C}" srcOrd="2" destOrd="0" presId="urn:microsoft.com/office/officeart/2005/8/layout/orgChart1"/>
    <dgm:cxn modelId="{B99607F8-F84C-4F88-B40B-2CC9EB62728F}" type="presParOf" srcId="{03C4B818-2E54-451B-A078-F95B9DCE195F}" destId="{97966B2B-FF1C-4889-93FE-31E87D47211B}" srcOrd="2" destOrd="0" presId="urn:microsoft.com/office/officeart/2005/8/layout/orgChart1"/>
    <dgm:cxn modelId="{E774F286-E362-4DB9-80C8-CF823078392F}" type="presParOf" srcId="{5770FBE9-981D-43AE-BFDA-9A8989EF595C}" destId="{DA81AAA1-7444-4248-BD95-8E966EFAAF81}" srcOrd="6" destOrd="0" presId="urn:microsoft.com/office/officeart/2005/8/layout/orgChart1"/>
    <dgm:cxn modelId="{B0AD9682-76C0-49A9-A4E2-7AEFEF2736CC}" type="presParOf" srcId="{5770FBE9-981D-43AE-BFDA-9A8989EF595C}" destId="{043BA8E3-D5BA-4237-A99A-8E9FD5A57353}" srcOrd="7" destOrd="0" presId="urn:microsoft.com/office/officeart/2005/8/layout/orgChart1"/>
    <dgm:cxn modelId="{F88CE040-48F0-4E13-A4E7-650ECFD8D6DD}" type="presParOf" srcId="{043BA8E3-D5BA-4237-A99A-8E9FD5A57353}" destId="{E1EF378D-0F1D-4E6F-97B9-65D7CD7A2588}" srcOrd="0" destOrd="0" presId="urn:microsoft.com/office/officeart/2005/8/layout/orgChart1"/>
    <dgm:cxn modelId="{AF2E19E8-8F9C-4ECB-9204-13748EE67E25}" type="presParOf" srcId="{E1EF378D-0F1D-4E6F-97B9-65D7CD7A2588}" destId="{2F6224CB-A705-45B9-B108-A1E723CFB842}" srcOrd="0" destOrd="0" presId="urn:microsoft.com/office/officeart/2005/8/layout/orgChart1"/>
    <dgm:cxn modelId="{26463E43-C5F4-4B5F-B428-31D6268C3633}" type="presParOf" srcId="{E1EF378D-0F1D-4E6F-97B9-65D7CD7A2588}" destId="{9CE17F1C-23A5-405D-AF5B-5C13C673544C}" srcOrd="1" destOrd="0" presId="urn:microsoft.com/office/officeart/2005/8/layout/orgChart1"/>
    <dgm:cxn modelId="{1F9EE5B1-D2F7-473E-AD9B-81F65E219332}" type="presParOf" srcId="{043BA8E3-D5BA-4237-A99A-8E9FD5A57353}" destId="{24216117-865F-4F8B-AC95-CBE2D92A83D6}" srcOrd="1" destOrd="0" presId="urn:microsoft.com/office/officeart/2005/8/layout/orgChart1"/>
    <dgm:cxn modelId="{32B16EFB-EC28-4EBA-9A97-26597CF83EB5}" type="presParOf" srcId="{24216117-865F-4F8B-AC95-CBE2D92A83D6}" destId="{1B358BE3-1435-4F9C-AF3E-54C3EB14DFFB}" srcOrd="0" destOrd="0" presId="urn:microsoft.com/office/officeart/2005/8/layout/orgChart1"/>
    <dgm:cxn modelId="{6F06F1CD-73F8-4D49-B0B0-FE55B056DAF9}" type="presParOf" srcId="{24216117-865F-4F8B-AC95-CBE2D92A83D6}" destId="{B155BC23-6544-4C69-A989-AC675F493C94}" srcOrd="1" destOrd="0" presId="urn:microsoft.com/office/officeart/2005/8/layout/orgChart1"/>
    <dgm:cxn modelId="{BF28B54B-8CA3-485A-A379-F9EA74FA4A25}" type="presParOf" srcId="{B155BC23-6544-4C69-A989-AC675F493C94}" destId="{04220C0D-947D-4056-B8BB-195AB3ADDAC7}" srcOrd="0" destOrd="0" presId="urn:microsoft.com/office/officeart/2005/8/layout/orgChart1"/>
    <dgm:cxn modelId="{9C569448-DFDF-4977-9B9C-53A04EF29A4E}" type="presParOf" srcId="{04220C0D-947D-4056-B8BB-195AB3ADDAC7}" destId="{A2C34EA7-6108-4453-8D24-44DDBA1464CF}" srcOrd="0" destOrd="0" presId="urn:microsoft.com/office/officeart/2005/8/layout/orgChart1"/>
    <dgm:cxn modelId="{2154442E-C884-4597-AAB9-6D68840EB9E5}" type="presParOf" srcId="{04220C0D-947D-4056-B8BB-195AB3ADDAC7}" destId="{FC812565-AFB1-4E8D-A5C6-853165A7E5F1}" srcOrd="1" destOrd="0" presId="urn:microsoft.com/office/officeart/2005/8/layout/orgChart1"/>
    <dgm:cxn modelId="{509CDC01-1A33-41BB-BEAC-E948F709CD09}" type="presParOf" srcId="{B155BC23-6544-4C69-A989-AC675F493C94}" destId="{91F4ACB0-E77B-4032-9311-9E81F825B0AF}" srcOrd="1" destOrd="0" presId="urn:microsoft.com/office/officeart/2005/8/layout/orgChart1"/>
    <dgm:cxn modelId="{F96EC157-AC14-4B3F-A541-34DB79F0233D}" type="presParOf" srcId="{B155BC23-6544-4C69-A989-AC675F493C94}" destId="{560A2AB1-AF14-433C-9B9F-C2BC3F9647A5}" srcOrd="2" destOrd="0" presId="urn:microsoft.com/office/officeart/2005/8/layout/orgChart1"/>
    <dgm:cxn modelId="{B99D89E2-1DDA-4E25-8D5F-EE8D480A1297}" type="presParOf" srcId="{24216117-865F-4F8B-AC95-CBE2D92A83D6}" destId="{7573B592-A98C-46DB-A512-735DB5ABF7E8}" srcOrd="2" destOrd="0" presId="urn:microsoft.com/office/officeart/2005/8/layout/orgChart1"/>
    <dgm:cxn modelId="{41E6637C-2656-40B1-AB15-30CC41A340D5}" type="presParOf" srcId="{24216117-865F-4F8B-AC95-CBE2D92A83D6}" destId="{44BD1BE4-4C20-47BE-AD07-C2F2B892C33A}" srcOrd="3" destOrd="0" presId="urn:microsoft.com/office/officeart/2005/8/layout/orgChart1"/>
    <dgm:cxn modelId="{6860FAFA-636D-47F3-BFA1-B6F68299801D}" type="presParOf" srcId="{44BD1BE4-4C20-47BE-AD07-C2F2B892C33A}" destId="{C13D1898-EA40-4C78-9671-E5F52611F862}" srcOrd="0" destOrd="0" presId="urn:microsoft.com/office/officeart/2005/8/layout/orgChart1"/>
    <dgm:cxn modelId="{4009BFED-F43C-4B69-9A88-DE5F9FF33634}" type="presParOf" srcId="{C13D1898-EA40-4C78-9671-E5F52611F862}" destId="{01D82C1B-8A98-4AB8-A906-CC7F6B3A4C24}" srcOrd="0" destOrd="0" presId="urn:microsoft.com/office/officeart/2005/8/layout/orgChart1"/>
    <dgm:cxn modelId="{4829D3E3-3545-4251-AD6D-1D84DC42D2BC}" type="presParOf" srcId="{C13D1898-EA40-4C78-9671-E5F52611F862}" destId="{90DA6ABE-2CE5-4425-BE50-8A1FB1B38C03}" srcOrd="1" destOrd="0" presId="urn:microsoft.com/office/officeart/2005/8/layout/orgChart1"/>
    <dgm:cxn modelId="{640E7B59-696D-4224-9F0D-21AB399BD450}" type="presParOf" srcId="{44BD1BE4-4C20-47BE-AD07-C2F2B892C33A}" destId="{D3B70C76-CA1E-438C-AF6D-79C4160F13CD}" srcOrd="1" destOrd="0" presId="urn:microsoft.com/office/officeart/2005/8/layout/orgChart1"/>
    <dgm:cxn modelId="{7BB66655-DD74-4B0C-BA47-D5EF7CF5E46E}" type="presParOf" srcId="{44BD1BE4-4C20-47BE-AD07-C2F2B892C33A}" destId="{29240140-1B40-4313-8C28-0530E1865908}" srcOrd="2" destOrd="0" presId="urn:microsoft.com/office/officeart/2005/8/layout/orgChart1"/>
    <dgm:cxn modelId="{492E25E6-59BA-44FC-8865-97A539534C33}" type="presParOf" srcId="{24216117-865F-4F8B-AC95-CBE2D92A83D6}" destId="{69EE3A85-33C7-4A45-A797-65EEAC1BAAF4}" srcOrd="4" destOrd="0" presId="urn:microsoft.com/office/officeart/2005/8/layout/orgChart1"/>
    <dgm:cxn modelId="{E7AA2669-14E0-448A-AD76-8BE0CAEB6F4F}" type="presParOf" srcId="{24216117-865F-4F8B-AC95-CBE2D92A83D6}" destId="{CA050F5D-18A1-4ABE-B65E-4F132EB0988A}" srcOrd="5" destOrd="0" presId="urn:microsoft.com/office/officeart/2005/8/layout/orgChart1"/>
    <dgm:cxn modelId="{0C526419-7874-4254-8074-F2E06BD1D5EC}" type="presParOf" srcId="{CA050F5D-18A1-4ABE-B65E-4F132EB0988A}" destId="{8FC0614E-6074-4887-B95D-EA456A1F4930}" srcOrd="0" destOrd="0" presId="urn:microsoft.com/office/officeart/2005/8/layout/orgChart1"/>
    <dgm:cxn modelId="{96D96B1D-D266-453A-90F8-9AD5F57B1B8A}" type="presParOf" srcId="{8FC0614E-6074-4887-B95D-EA456A1F4930}" destId="{444C4502-D73B-4709-9DD5-717E6998128C}" srcOrd="0" destOrd="0" presId="urn:microsoft.com/office/officeart/2005/8/layout/orgChart1"/>
    <dgm:cxn modelId="{26EAA394-D094-4515-B4E2-99981295CF52}" type="presParOf" srcId="{8FC0614E-6074-4887-B95D-EA456A1F4930}" destId="{F2F7C895-13A7-46C0-B692-B94B90A5813B}" srcOrd="1" destOrd="0" presId="urn:microsoft.com/office/officeart/2005/8/layout/orgChart1"/>
    <dgm:cxn modelId="{1BE796A8-8E68-4143-9B4B-B6BDE25D89D9}" type="presParOf" srcId="{CA050F5D-18A1-4ABE-B65E-4F132EB0988A}" destId="{FF1B1A10-89F9-445A-8D68-C2A82F8BF9DD}" srcOrd="1" destOrd="0" presId="urn:microsoft.com/office/officeart/2005/8/layout/orgChart1"/>
    <dgm:cxn modelId="{44260D40-E2F3-4E72-8C57-5F69E27144F8}" type="presParOf" srcId="{CA050F5D-18A1-4ABE-B65E-4F132EB0988A}" destId="{728C0366-7060-4D41-B1BE-62933D50D6BB}" srcOrd="2" destOrd="0" presId="urn:microsoft.com/office/officeart/2005/8/layout/orgChart1"/>
    <dgm:cxn modelId="{E68402FB-EED5-45C7-ADA6-2AF7897D1709}" type="presParOf" srcId="{043BA8E3-D5BA-4237-A99A-8E9FD5A57353}" destId="{DC92ABC1-CA57-48FB-B621-D3C05797E45F}" srcOrd="2" destOrd="0" presId="urn:microsoft.com/office/officeart/2005/8/layout/orgChart1"/>
    <dgm:cxn modelId="{B669A1A7-BF24-4243-983C-AE8043DAA7F2}" type="presParOf" srcId="{5770FBE9-981D-43AE-BFDA-9A8989EF595C}" destId="{72763777-443E-4B6C-A79E-779786A5BB89}" srcOrd="8" destOrd="0" presId="urn:microsoft.com/office/officeart/2005/8/layout/orgChart1"/>
    <dgm:cxn modelId="{43C228A5-9A66-4FF5-988F-EAC2458B1E47}" type="presParOf" srcId="{5770FBE9-981D-43AE-BFDA-9A8989EF595C}" destId="{41C717C1-6742-48BF-ACBA-F1C0FC794C07}" srcOrd="9" destOrd="0" presId="urn:microsoft.com/office/officeart/2005/8/layout/orgChart1"/>
    <dgm:cxn modelId="{0AC1F132-EFA1-48F2-8D82-AE53A5B84FB1}" type="presParOf" srcId="{41C717C1-6742-48BF-ACBA-F1C0FC794C07}" destId="{AF774514-0C0A-4557-BC84-25170983DBBA}" srcOrd="0" destOrd="0" presId="urn:microsoft.com/office/officeart/2005/8/layout/orgChart1"/>
    <dgm:cxn modelId="{BA2BE91D-8DAC-41F9-93B3-C9F084370509}" type="presParOf" srcId="{AF774514-0C0A-4557-BC84-25170983DBBA}" destId="{4C45A0CA-25B7-4DA7-8E39-F8F2C8ED31B8}" srcOrd="0" destOrd="0" presId="urn:microsoft.com/office/officeart/2005/8/layout/orgChart1"/>
    <dgm:cxn modelId="{FD7689AD-62CC-46F8-9AE7-481D68DE7D62}" type="presParOf" srcId="{AF774514-0C0A-4557-BC84-25170983DBBA}" destId="{1E040570-960B-4791-968F-3F407D659D77}" srcOrd="1" destOrd="0" presId="urn:microsoft.com/office/officeart/2005/8/layout/orgChart1"/>
    <dgm:cxn modelId="{DDE26DFD-C6A5-4180-8990-9B32972DDF81}" type="presParOf" srcId="{41C717C1-6742-48BF-ACBA-F1C0FC794C07}" destId="{76C3054D-3EB9-4396-8454-92B7B2CD4BFE}" srcOrd="1" destOrd="0" presId="urn:microsoft.com/office/officeart/2005/8/layout/orgChart1"/>
    <dgm:cxn modelId="{93FDD5EF-F6DB-41A2-B844-7C9D733B89A7}" type="presParOf" srcId="{76C3054D-3EB9-4396-8454-92B7B2CD4BFE}" destId="{0C183BC9-D99B-45A1-B41E-C57645B47E74}" srcOrd="0" destOrd="0" presId="urn:microsoft.com/office/officeart/2005/8/layout/orgChart1"/>
    <dgm:cxn modelId="{3F177DE0-E297-4C08-8E69-9FD14F242E36}" type="presParOf" srcId="{76C3054D-3EB9-4396-8454-92B7B2CD4BFE}" destId="{82ED1733-C1F4-488F-8BE2-E2365E9C73CD}" srcOrd="1" destOrd="0" presId="urn:microsoft.com/office/officeart/2005/8/layout/orgChart1"/>
    <dgm:cxn modelId="{1CDCDE8D-B5C2-44D9-8D2A-D6E68AF684C1}" type="presParOf" srcId="{82ED1733-C1F4-488F-8BE2-E2365E9C73CD}" destId="{6648E59F-F5DA-4401-89C8-86DA897FDB4B}" srcOrd="0" destOrd="0" presId="urn:microsoft.com/office/officeart/2005/8/layout/orgChart1"/>
    <dgm:cxn modelId="{40AFC9D6-A307-4365-8ED6-F57DAAF39838}" type="presParOf" srcId="{6648E59F-F5DA-4401-89C8-86DA897FDB4B}" destId="{EF66D43A-E064-4CC0-9B67-800C347246D9}" srcOrd="0" destOrd="0" presId="urn:microsoft.com/office/officeart/2005/8/layout/orgChart1"/>
    <dgm:cxn modelId="{5C6C84A4-7DCF-4724-BD95-40EBCB303B6D}" type="presParOf" srcId="{6648E59F-F5DA-4401-89C8-86DA897FDB4B}" destId="{988784EC-C7CF-4889-A9E2-D5E63BB1E593}" srcOrd="1" destOrd="0" presId="urn:microsoft.com/office/officeart/2005/8/layout/orgChart1"/>
    <dgm:cxn modelId="{636AB378-5529-424B-968D-1DAAFC43FB25}" type="presParOf" srcId="{82ED1733-C1F4-488F-8BE2-E2365E9C73CD}" destId="{0DD14E33-4CEE-442D-9268-DA1E08D25456}" srcOrd="1" destOrd="0" presId="urn:microsoft.com/office/officeart/2005/8/layout/orgChart1"/>
    <dgm:cxn modelId="{55892518-8694-43BA-9B2E-9880943F904A}" type="presParOf" srcId="{82ED1733-C1F4-488F-8BE2-E2365E9C73CD}" destId="{BBEADFC9-F0AF-4A53-85DE-AB472DD7D9B1}" srcOrd="2" destOrd="0" presId="urn:microsoft.com/office/officeart/2005/8/layout/orgChart1"/>
    <dgm:cxn modelId="{233B92F2-9F6B-4ECE-B057-8C8FACA9F62A}" type="presParOf" srcId="{76C3054D-3EB9-4396-8454-92B7B2CD4BFE}" destId="{26AAB55D-4492-4B66-86B7-128226B3FD54}" srcOrd="2" destOrd="0" presId="urn:microsoft.com/office/officeart/2005/8/layout/orgChart1"/>
    <dgm:cxn modelId="{F4047D66-6060-40D5-B070-BAC52CE30453}" type="presParOf" srcId="{76C3054D-3EB9-4396-8454-92B7B2CD4BFE}" destId="{2FC72D86-86CB-4E19-9E68-9246D2B3203C}" srcOrd="3" destOrd="0" presId="urn:microsoft.com/office/officeart/2005/8/layout/orgChart1"/>
    <dgm:cxn modelId="{FC820280-3639-4073-875B-4B410BF60721}" type="presParOf" srcId="{2FC72D86-86CB-4E19-9E68-9246D2B3203C}" destId="{EE5177B7-DEAC-4F68-ABDC-3AA971AB2BFA}" srcOrd="0" destOrd="0" presId="urn:microsoft.com/office/officeart/2005/8/layout/orgChart1"/>
    <dgm:cxn modelId="{FFB0919D-ED63-4AB9-BBDE-2DFF8E5884BA}" type="presParOf" srcId="{EE5177B7-DEAC-4F68-ABDC-3AA971AB2BFA}" destId="{FE369343-6531-44DC-8083-1617FE27AEDD}" srcOrd="0" destOrd="0" presId="urn:microsoft.com/office/officeart/2005/8/layout/orgChart1"/>
    <dgm:cxn modelId="{BB75B8D0-7DB0-4A2E-9567-FB5F72B65F88}" type="presParOf" srcId="{EE5177B7-DEAC-4F68-ABDC-3AA971AB2BFA}" destId="{4ADBE3E2-2DB4-4157-B95E-3ACA98D975BB}" srcOrd="1" destOrd="0" presId="urn:microsoft.com/office/officeart/2005/8/layout/orgChart1"/>
    <dgm:cxn modelId="{ADF53BA6-907A-4597-AF20-50C8CDDBBE4D}" type="presParOf" srcId="{2FC72D86-86CB-4E19-9E68-9246D2B3203C}" destId="{2A323CEA-964B-4C5C-9429-E5342BEB3487}" srcOrd="1" destOrd="0" presId="urn:microsoft.com/office/officeart/2005/8/layout/orgChart1"/>
    <dgm:cxn modelId="{B6484D6F-EF6F-4D36-816F-61B155D6E0AB}" type="presParOf" srcId="{2FC72D86-86CB-4E19-9E68-9246D2B3203C}" destId="{E26925E6-BA4F-41EB-9192-D9BAE2AA3751}" srcOrd="2" destOrd="0" presId="urn:microsoft.com/office/officeart/2005/8/layout/orgChart1"/>
    <dgm:cxn modelId="{C126063A-64B0-4FF2-9087-3CC5D047B199}" type="presParOf" srcId="{76C3054D-3EB9-4396-8454-92B7B2CD4BFE}" destId="{AF50E7D2-11CB-447F-99A5-D345B7A98503}" srcOrd="4" destOrd="0" presId="urn:microsoft.com/office/officeart/2005/8/layout/orgChart1"/>
    <dgm:cxn modelId="{09A7689C-C281-4EA1-8A48-81A6C0150241}" type="presParOf" srcId="{76C3054D-3EB9-4396-8454-92B7B2CD4BFE}" destId="{1A649992-D449-42D8-A9AB-1C13FC9F3C21}" srcOrd="5" destOrd="0" presId="urn:microsoft.com/office/officeart/2005/8/layout/orgChart1"/>
    <dgm:cxn modelId="{68844B7E-297C-4CEE-9729-0BC5F0E21BE7}" type="presParOf" srcId="{1A649992-D449-42D8-A9AB-1C13FC9F3C21}" destId="{5C3A7A16-4A4A-4865-8DE2-B34BF4488604}" srcOrd="0" destOrd="0" presId="urn:microsoft.com/office/officeart/2005/8/layout/orgChart1"/>
    <dgm:cxn modelId="{0B59A7A3-EA4E-4F77-B46B-791E95C9F702}" type="presParOf" srcId="{5C3A7A16-4A4A-4865-8DE2-B34BF4488604}" destId="{9F9234C4-A72D-483D-8201-3D67FDF16EB7}" srcOrd="0" destOrd="0" presId="urn:microsoft.com/office/officeart/2005/8/layout/orgChart1"/>
    <dgm:cxn modelId="{E917FF79-93AC-4E62-8995-4E0A4ACF01B6}" type="presParOf" srcId="{5C3A7A16-4A4A-4865-8DE2-B34BF4488604}" destId="{1645EC12-45E7-4C8F-A224-AA344508D54A}" srcOrd="1" destOrd="0" presId="urn:microsoft.com/office/officeart/2005/8/layout/orgChart1"/>
    <dgm:cxn modelId="{26D1F5AD-AC7B-4F04-8F93-CEE959DD1079}" type="presParOf" srcId="{1A649992-D449-42D8-A9AB-1C13FC9F3C21}" destId="{0ECB3FF0-ABB8-449D-82E7-4E6B1934BC81}" srcOrd="1" destOrd="0" presId="urn:microsoft.com/office/officeart/2005/8/layout/orgChart1"/>
    <dgm:cxn modelId="{7C1F8411-7A5A-4E16-9A65-CBE15C39B6CA}" type="presParOf" srcId="{1A649992-D449-42D8-A9AB-1C13FC9F3C21}" destId="{6ACD1860-D955-4F5D-9353-B31B2FC27847}" srcOrd="2" destOrd="0" presId="urn:microsoft.com/office/officeart/2005/8/layout/orgChart1"/>
    <dgm:cxn modelId="{7CAD0CE4-0151-44EB-AD2C-7F3B3427DBC9}" type="presParOf" srcId="{41C717C1-6742-48BF-ACBA-F1C0FC794C07}" destId="{3D60CC3F-4FED-4E37-9AEB-4D1057390796}" srcOrd="2" destOrd="0" presId="urn:microsoft.com/office/officeart/2005/8/layout/orgChart1"/>
    <dgm:cxn modelId="{C1DF50C7-093E-4169-9285-CCFE882E300B}" type="presParOf" srcId="{5770FBE9-981D-43AE-BFDA-9A8989EF595C}" destId="{952AECB8-3730-4C4E-887D-96DB15B0F6E4}" srcOrd="10" destOrd="0" presId="urn:microsoft.com/office/officeart/2005/8/layout/orgChart1"/>
    <dgm:cxn modelId="{327C1486-A04D-4EF9-AA3B-F884EE906DDB}" type="presParOf" srcId="{5770FBE9-981D-43AE-BFDA-9A8989EF595C}" destId="{B37F28C9-A645-4CCE-B3E3-0A15EC277324}" srcOrd="11" destOrd="0" presId="urn:microsoft.com/office/officeart/2005/8/layout/orgChart1"/>
    <dgm:cxn modelId="{32E5A0B1-1D3D-411A-B7DC-AD980258EA5A}" type="presParOf" srcId="{B37F28C9-A645-4CCE-B3E3-0A15EC277324}" destId="{CDAD1650-DA3E-46DE-A4D2-66319263F927}" srcOrd="0" destOrd="0" presId="urn:microsoft.com/office/officeart/2005/8/layout/orgChart1"/>
    <dgm:cxn modelId="{D7FEA96D-0136-41C4-BD4C-F74C68BCB38C}" type="presParOf" srcId="{CDAD1650-DA3E-46DE-A4D2-66319263F927}" destId="{BC27E37F-51F1-40FB-9AF9-F48A906B4103}" srcOrd="0" destOrd="0" presId="urn:microsoft.com/office/officeart/2005/8/layout/orgChart1"/>
    <dgm:cxn modelId="{1B9A5554-5CBB-4203-964D-842CF3DC0E21}" type="presParOf" srcId="{CDAD1650-DA3E-46DE-A4D2-66319263F927}" destId="{D4A324F4-952F-4689-B9B3-A3B1FE43809A}" srcOrd="1" destOrd="0" presId="urn:microsoft.com/office/officeart/2005/8/layout/orgChart1"/>
    <dgm:cxn modelId="{82864668-7D15-44D7-89B3-13A0EDE965C8}" type="presParOf" srcId="{B37F28C9-A645-4CCE-B3E3-0A15EC277324}" destId="{27889729-1ED7-4EBC-B6D8-D147FAF8A56C}" srcOrd="1" destOrd="0" presId="urn:microsoft.com/office/officeart/2005/8/layout/orgChart1"/>
    <dgm:cxn modelId="{E89EF455-5EF9-4280-B194-87F7A0731699}" type="presParOf" srcId="{27889729-1ED7-4EBC-B6D8-D147FAF8A56C}" destId="{D16DF686-7A24-4BAF-B745-33B834744938}" srcOrd="0" destOrd="0" presId="urn:microsoft.com/office/officeart/2005/8/layout/orgChart1"/>
    <dgm:cxn modelId="{8271B291-B792-4B90-878F-996D5475718E}" type="presParOf" srcId="{27889729-1ED7-4EBC-B6D8-D147FAF8A56C}" destId="{E267FB3D-6059-4EAF-A6A4-F25C9D7BEC7E}" srcOrd="1" destOrd="0" presId="urn:microsoft.com/office/officeart/2005/8/layout/orgChart1"/>
    <dgm:cxn modelId="{807464B4-CE2B-4D56-A996-3641CBCAA346}" type="presParOf" srcId="{E267FB3D-6059-4EAF-A6A4-F25C9D7BEC7E}" destId="{FCC3F0AE-2F9D-4DEF-B73F-19B4142C64E6}" srcOrd="0" destOrd="0" presId="urn:microsoft.com/office/officeart/2005/8/layout/orgChart1"/>
    <dgm:cxn modelId="{F578EF24-A2C2-4C43-80C1-7425EC4B2AA2}" type="presParOf" srcId="{FCC3F0AE-2F9D-4DEF-B73F-19B4142C64E6}" destId="{8EA14C10-02AA-40CB-9AE7-1F6C589B1919}" srcOrd="0" destOrd="0" presId="urn:microsoft.com/office/officeart/2005/8/layout/orgChart1"/>
    <dgm:cxn modelId="{3D5A9ADB-8FF1-4933-9FF2-49E375AEFDEF}" type="presParOf" srcId="{FCC3F0AE-2F9D-4DEF-B73F-19B4142C64E6}" destId="{A5B4004C-3461-472B-BF9B-5DA9C701F0E0}" srcOrd="1" destOrd="0" presId="urn:microsoft.com/office/officeart/2005/8/layout/orgChart1"/>
    <dgm:cxn modelId="{8A3378EC-2147-4DC7-8383-B4B0A08927E1}" type="presParOf" srcId="{E267FB3D-6059-4EAF-A6A4-F25C9D7BEC7E}" destId="{034E8FB5-A3D0-4B63-9C72-252976998906}" srcOrd="1" destOrd="0" presId="urn:microsoft.com/office/officeart/2005/8/layout/orgChart1"/>
    <dgm:cxn modelId="{D9EC22CC-5292-482D-BAC1-B88E40F103DE}" type="presParOf" srcId="{E267FB3D-6059-4EAF-A6A4-F25C9D7BEC7E}" destId="{00DEB558-1A7D-45ED-8D20-89373BFE3D33}" srcOrd="2" destOrd="0" presId="urn:microsoft.com/office/officeart/2005/8/layout/orgChart1"/>
    <dgm:cxn modelId="{8749C0B1-B24F-4E46-928F-5E2A44113427}" type="presParOf" srcId="{27889729-1ED7-4EBC-B6D8-D147FAF8A56C}" destId="{2E8AFD96-DEDA-43D5-A739-415C5AB19D69}" srcOrd="2" destOrd="0" presId="urn:microsoft.com/office/officeart/2005/8/layout/orgChart1"/>
    <dgm:cxn modelId="{BEE526C9-77A3-40A7-BB8D-CE90F540E3D5}" type="presParOf" srcId="{27889729-1ED7-4EBC-B6D8-D147FAF8A56C}" destId="{72C1A4B4-DF92-4D4B-AA9E-4B8E0038BD4A}" srcOrd="3" destOrd="0" presId="urn:microsoft.com/office/officeart/2005/8/layout/orgChart1"/>
    <dgm:cxn modelId="{53D77A5B-C3B0-4BB5-837C-A2BFC043BC40}" type="presParOf" srcId="{72C1A4B4-DF92-4D4B-AA9E-4B8E0038BD4A}" destId="{A999FED2-2F87-400A-8F43-AE2A52153AE7}" srcOrd="0" destOrd="0" presId="urn:microsoft.com/office/officeart/2005/8/layout/orgChart1"/>
    <dgm:cxn modelId="{62FBD5F7-64F0-46A3-B5D3-3AF45A85DC46}" type="presParOf" srcId="{A999FED2-2F87-400A-8F43-AE2A52153AE7}" destId="{E12A0C70-5C8D-4544-B2ED-29ED223B1F33}" srcOrd="0" destOrd="0" presId="urn:microsoft.com/office/officeart/2005/8/layout/orgChart1"/>
    <dgm:cxn modelId="{00F65B3A-8042-46A4-9C9D-DD8DD11ABB97}" type="presParOf" srcId="{A999FED2-2F87-400A-8F43-AE2A52153AE7}" destId="{EA716C96-1A5D-42ED-9FBC-7B2676F113A9}" srcOrd="1" destOrd="0" presId="urn:microsoft.com/office/officeart/2005/8/layout/orgChart1"/>
    <dgm:cxn modelId="{34FBE213-DE49-4DCB-85B1-615FE3D1A292}" type="presParOf" srcId="{72C1A4B4-DF92-4D4B-AA9E-4B8E0038BD4A}" destId="{DB89F5DF-F992-4C72-BBD0-1C51884AB3C5}" srcOrd="1" destOrd="0" presId="urn:microsoft.com/office/officeart/2005/8/layout/orgChart1"/>
    <dgm:cxn modelId="{2DACD0A0-CC0D-4CF3-82C1-509EB8A0171E}" type="presParOf" srcId="{72C1A4B4-DF92-4D4B-AA9E-4B8E0038BD4A}" destId="{9F572D82-108A-4EB7-B35E-BCB5F7DF434C}" srcOrd="2" destOrd="0" presId="urn:microsoft.com/office/officeart/2005/8/layout/orgChart1"/>
    <dgm:cxn modelId="{83AEA6C7-78D6-4C78-A774-43E7BCF5A85B}" type="presParOf" srcId="{27889729-1ED7-4EBC-B6D8-D147FAF8A56C}" destId="{F1C05152-038C-445F-92CC-97097DD18CA1}" srcOrd="4" destOrd="0" presId="urn:microsoft.com/office/officeart/2005/8/layout/orgChart1"/>
    <dgm:cxn modelId="{86B182AE-50EF-4B7B-9451-163631824082}" type="presParOf" srcId="{27889729-1ED7-4EBC-B6D8-D147FAF8A56C}" destId="{AE82E520-A8C6-48A5-B139-60422500F656}" srcOrd="5" destOrd="0" presId="urn:microsoft.com/office/officeart/2005/8/layout/orgChart1"/>
    <dgm:cxn modelId="{F7FBC6F5-AB03-4C45-8A81-F3DA87B9BAB2}" type="presParOf" srcId="{AE82E520-A8C6-48A5-B139-60422500F656}" destId="{D8D16C8E-D806-43C1-8F24-64FDB8FAD6C3}" srcOrd="0" destOrd="0" presId="urn:microsoft.com/office/officeart/2005/8/layout/orgChart1"/>
    <dgm:cxn modelId="{EE9A0B1E-5874-4D69-A465-9BCEAFCC83C2}" type="presParOf" srcId="{D8D16C8E-D806-43C1-8F24-64FDB8FAD6C3}" destId="{D6F5FE11-F71E-4DF1-8863-BF7EAC305FCB}" srcOrd="0" destOrd="0" presId="urn:microsoft.com/office/officeart/2005/8/layout/orgChart1"/>
    <dgm:cxn modelId="{C630C2A3-43FB-4C9D-8043-0069C0D1BD56}" type="presParOf" srcId="{D8D16C8E-D806-43C1-8F24-64FDB8FAD6C3}" destId="{C314D217-9164-4973-B530-B1FC9CC1982E}" srcOrd="1" destOrd="0" presId="urn:microsoft.com/office/officeart/2005/8/layout/orgChart1"/>
    <dgm:cxn modelId="{2920BEB1-745B-459F-83B5-E41BDD6C772A}" type="presParOf" srcId="{AE82E520-A8C6-48A5-B139-60422500F656}" destId="{8A940EF6-8C45-4FC0-9B32-8493F7A040C0}" srcOrd="1" destOrd="0" presId="urn:microsoft.com/office/officeart/2005/8/layout/orgChart1"/>
    <dgm:cxn modelId="{4DD85BBB-51FB-4D48-A299-E20F69F1C72A}" type="presParOf" srcId="{AE82E520-A8C6-48A5-B139-60422500F656}" destId="{E4391A6D-2607-42F7-B434-F81E781DDC04}" srcOrd="2" destOrd="0" presId="urn:microsoft.com/office/officeart/2005/8/layout/orgChart1"/>
    <dgm:cxn modelId="{5BD19568-842C-4A8E-8A1E-3D967B00870D}" type="presParOf" srcId="{B37F28C9-A645-4CCE-B3E3-0A15EC277324}" destId="{83B6DE89-54FE-46E2-8D84-D648A6E7C387}" srcOrd="2" destOrd="0" presId="urn:microsoft.com/office/officeart/2005/8/layout/orgChart1"/>
    <dgm:cxn modelId="{CBFBAB03-6976-441D-810E-8C329AE30D23}" type="presParOf" srcId="{5770FBE9-981D-43AE-BFDA-9A8989EF595C}" destId="{F8C68F52-2997-4B2F-A0EB-584F9F715D66}" srcOrd="12" destOrd="0" presId="urn:microsoft.com/office/officeart/2005/8/layout/orgChart1"/>
    <dgm:cxn modelId="{B4124F3C-C6E3-40A8-B482-FF9AF3D1B1B3}" type="presParOf" srcId="{5770FBE9-981D-43AE-BFDA-9A8989EF595C}" destId="{1EDD1A9D-365A-4D9F-A261-69DB127662B7}" srcOrd="13" destOrd="0" presId="urn:microsoft.com/office/officeart/2005/8/layout/orgChart1"/>
    <dgm:cxn modelId="{2573E2DE-90A9-4AC6-97C7-9ECFC14D1106}" type="presParOf" srcId="{1EDD1A9D-365A-4D9F-A261-69DB127662B7}" destId="{24961C0B-1D91-43D7-A04A-0F6C36AA2EE4}" srcOrd="0" destOrd="0" presId="urn:microsoft.com/office/officeart/2005/8/layout/orgChart1"/>
    <dgm:cxn modelId="{FA43D074-6F5F-434A-A499-118CDC5657BE}" type="presParOf" srcId="{24961C0B-1D91-43D7-A04A-0F6C36AA2EE4}" destId="{F1278223-CDE7-4AF0-9A76-B7A58319425C}" srcOrd="0" destOrd="0" presId="urn:microsoft.com/office/officeart/2005/8/layout/orgChart1"/>
    <dgm:cxn modelId="{5D8E741D-BBD7-4DE1-A6FA-4141BA2EB34C}" type="presParOf" srcId="{24961C0B-1D91-43D7-A04A-0F6C36AA2EE4}" destId="{16346D27-2F81-48E9-A7FA-912CE475BE9D}" srcOrd="1" destOrd="0" presId="urn:microsoft.com/office/officeart/2005/8/layout/orgChart1"/>
    <dgm:cxn modelId="{F85C3EB8-E02D-487F-90B4-917B7270A7C3}" type="presParOf" srcId="{1EDD1A9D-365A-4D9F-A261-69DB127662B7}" destId="{367D0A9D-475A-4B88-91EA-559A044CC246}" srcOrd="1" destOrd="0" presId="urn:microsoft.com/office/officeart/2005/8/layout/orgChart1"/>
    <dgm:cxn modelId="{4DF0F69E-0C6D-41A5-B825-CEF5872E1E6B}" type="presParOf" srcId="{367D0A9D-475A-4B88-91EA-559A044CC246}" destId="{2834FA63-468E-4A5D-BEE4-32DACB704024}" srcOrd="0" destOrd="0" presId="urn:microsoft.com/office/officeart/2005/8/layout/orgChart1"/>
    <dgm:cxn modelId="{84C6F2F6-B115-4107-8DFB-089A21C1E67F}" type="presParOf" srcId="{367D0A9D-475A-4B88-91EA-559A044CC246}" destId="{4FD3804F-37FA-400C-A0DE-4C681A3422DB}" srcOrd="1" destOrd="0" presId="urn:microsoft.com/office/officeart/2005/8/layout/orgChart1"/>
    <dgm:cxn modelId="{AE0AAFF7-DEFF-4E57-B41D-93723DE05ED0}" type="presParOf" srcId="{4FD3804F-37FA-400C-A0DE-4C681A3422DB}" destId="{240C2EFA-52EE-4214-B666-F3C9A33A3CCB}" srcOrd="0" destOrd="0" presId="urn:microsoft.com/office/officeart/2005/8/layout/orgChart1"/>
    <dgm:cxn modelId="{97E13CC8-3E5F-44FC-9A6D-A0D1E7290531}" type="presParOf" srcId="{240C2EFA-52EE-4214-B666-F3C9A33A3CCB}" destId="{85E29B24-ACB5-4D66-97C1-89AADB9DE508}" srcOrd="0" destOrd="0" presId="urn:microsoft.com/office/officeart/2005/8/layout/orgChart1"/>
    <dgm:cxn modelId="{84639C91-88F6-4486-BC2D-5D2620272BEE}" type="presParOf" srcId="{240C2EFA-52EE-4214-B666-F3C9A33A3CCB}" destId="{6FA45BBA-70DD-457F-A7C4-6658FC6CBEF9}" srcOrd="1" destOrd="0" presId="urn:microsoft.com/office/officeart/2005/8/layout/orgChart1"/>
    <dgm:cxn modelId="{2F2E5FC7-FCAC-4090-80B4-F3BE641E293C}" type="presParOf" srcId="{4FD3804F-37FA-400C-A0DE-4C681A3422DB}" destId="{C5C9766F-A9B7-4141-BA23-07EA18C85117}" srcOrd="1" destOrd="0" presId="urn:microsoft.com/office/officeart/2005/8/layout/orgChart1"/>
    <dgm:cxn modelId="{98E47F18-CE44-4375-9B94-6FDAE0C453C3}" type="presParOf" srcId="{4FD3804F-37FA-400C-A0DE-4C681A3422DB}" destId="{E94A6933-A4FC-45F8-8A1B-E21CF5DC03DB}" srcOrd="2" destOrd="0" presId="urn:microsoft.com/office/officeart/2005/8/layout/orgChart1"/>
    <dgm:cxn modelId="{E8B635FB-DDAD-4C6B-9E82-C0EDB50B93B0}" type="presParOf" srcId="{367D0A9D-475A-4B88-91EA-559A044CC246}" destId="{52A837AB-C4AE-4779-9BA6-CE97354BDB9A}" srcOrd="2" destOrd="0" presId="urn:microsoft.com/office/officeart/2005/8/layout/orgChart1"/>
    <dgm:cxn modelId="{CAA7E9A8-E9F9-4B5F-A6F5-6104E48D2E79}" type="presParOf" srcId="{367D0A9D-475A-4B88-91EA-559A044CC246}" destId="{98C0FE11-0E03-48BA-9451-B9389BEA50C6}" srcOrd="3" destOrd="0" presId="urn:microsoft.com/office/officeart/2005/8/layout/orgChart1"/>
    <dgm:cxn modelId="{94A98075-3B60-4FCF-9B65-77D5383932BC}" type="presParOf" srcId="{98C0FE11-0E03-48BA-9451-B9389BEA50C6}" destId="{7152BF99-7094-4A5A-A70E-7DC3F12CA3DD}" srcOrd="0" destOrd="0" presId="urn:microsoft.com/office/officeart/2005/8/layout/orgChart1"/>
    <dgm:cxn modelId="{C3349B96-8912-4C7F-B22A-CB05728836B8}" type="presParOf" srcId="{7152BF99-7094-4A5A-A70E-7DC3F12CA3DD}" destId="{6B0B3F9F-DA5D-4350-AFB9-DA8268788F65}" srcOrd="0" destOrd="0" presId="urn:microsoft.com/office/officeart/2005/8/layout/orgChart1"/>
    <dgm:cxn modelId="{ACC72A54-239B-4080-8669-4A636A45B8C4}" type="presParOf" srcId="{7152BF99-7094-4A5A-A70E-7DC3F12CA3DD}" destId="{0C7B97E5-D000-4874-990F-619841948291}" srcOrd="1" destOrd="0" presId="urn:microsoft.com/office/officeart/2005/8/layout/orgChart1"/>
    <dgm:cxn modelId="{F8E5A31F-2FC3-4A71-85AF-26DB6E0320A4}" type="presParOf" srcId="{98C0FE11-0E03-48BA-9451-B9389BEA50C6}" destId="{E5CC2106-0924-435E-B766-D7AB79D4DEE1}" srcOrd="1" destOrd="0" presId="urn:microsoft.com/office/officeart/2005/8/layout/orgChart1"/>
    <dgm:cxn modelId="{A9D7AF06-DA1F-4D69-8E4F-3515BF6C83A8}" type="presParOf" srcId="{98C0FE11-0E03-48BA-9451-B9389BEA50C6}" destId="{30686811-49B2-4AE1-B055-5592FCEF64DB}" srcOrd="2" destOrd="0" presId="urn:microsoft.com/office/officeart/2005/8/layout/orgChart1"/>
    <dgm:cxn modelId="{FB742F77-7523-4EEA-B636-D3F488D95FC6}" type="presParOf" srcId="{367D0A9D-475A-4B88-91EA-559A044CC246}" destId="{82465B86-3F4C-48A0-88C6-32C0D56B96C5}" srcOrd="4" destOrd="0" presId="urn:microsoft.com/office/officeart/2005/8/layout/orgChart1"/>
    <dgm:cxn modelId="{1244BF94-0092-4E53-BE00-A8CCDA84DF81}" type="presParOf" srcId="{367D0A9D-475A-4B88-91EA-559A044CC246}" destId="{05E89CA4-B845-44B1-9F69-4BB2BAD9AECE}" srcOrd="5" destOrd="0" presId="urn:microsoft.com/office/officeart/2005/8/layout/orgChart1"/>
    <dgm:cxn modelId="{BBA0F5C3-55E8-4314-A8D5-D590CF75712B}" type="presParOf" srcId="{05E89CA4-B845-44B1-9F69-4BB2BAD9AECE}" destId="{3F0D5E81-B1BF-4338-BB2F-41527F397422}" srcOrd="0" destOrd="0" presId="urn:microsoft.com/office/officeart/2005/8/layout/orgChart1"/>
    <dgm:cxn modelId="{2804EDF9-B78D-44CD-8D0E-7B3533A07A12}" type="presParOf" srcId="{3F0D5E81-B1BF-4338-BB2F-41527F397422}" destId="{031F6E34-1A5F-4A0C-9C83-536C38B59396}" srcOrd="0" destOrd="0" presId="urn:microsoft.com/office/officeart/2005/8/layout/orgChart1"/>
    <dgm:cxn modelId="{9745D302-EA47-4E20-ADAA-8421868B7066}" type="presParOf" srcId="{3F0D5E81-B1BF-4338-BB2F-41527F397422}" destId="{6F4CE501-B987-43F2-B5F3-C1761815E2F2}" srcOrd="1" destOrd="0" presId="urn:microsoft.com/office/officeart/2005/8/layout/orgChart1"/>
    <dgm:cxn modelId="{CBB28C06-5C60-4D5D-8446-DBB5113EF8A0}" type="presParOf" srcId="{05E89CA4-B845-44B1-9F69-4BB2BAD9AECE}" destId="{A5F9A7B9-350F-46CD-85C7-3542A8A84F59}" srcOrd="1" destOrd="0" presId="urn:microsoft.com/office/officeart/2005/8/layout/orgChart1"/>
    <dgm:cxn modelId="{AB08615C-82B5-4B4C-8CB7-9A8C9C777D09}" type="presParOf" srcId="{05E89CA4-B845-44B1-9F69-4BB2BAD9AECE}" destId="{051E07B8-A80F-4951-8EFF-D0FD506EBF32}" srcOrd="2" destOrd="0" presId="urn:microsoft.com/office/officeart/2005/8/layout/orgChart1"/>
    <dgm:cxn modelId="{56ABD4A8-B2A3-41BC-9BC8-D228AD38780C}" type="presParOf" srcId="{1EDD1A9D-365A-4D9F-A261-69DB127662B7}" destId="{9ABC6304-7296-4A88-91AB-4B2E307B893D}" srcOrd="2" destOrd="0" presId="urn:microsoft.com/office/officeart/2005/8/layout/orgChart1"/>
    <dgm:cxn modelId="{F9CBB9EF-0A9B-4BB6-AC6F-DA2047BE8364}" type="presParOf" srcId="{5770FBE9-981D-43AE-BFDA-9A8989EF595C}" destId="{8CDD814D-EE0B-4FF3-97A8-B7236DA0F7CE}" srcOrd="14" destOrd="0" presId="urn:microsoft.com/office/officeart/2005/8/layout/orgChart1"/>
    <dgm:cxn modelId="{F6F92C50-9B5F-4497-9342-24C8D9A0DB77}" type="presParOf" srcId="{5770FBE9-981D-43AE-BFDA-9A8989EF595C}" destId="{7BFBC91E-4116-47F4-8779-7E21F15DDA65}" srcOrd="15" destOrd="0" presId="urn:microsoft.com/office/officeart/2005/8/layout/orgChart1"/>
    <dgm:cxn modelId="{82C37B0F-926C-46EF-AE0E-15DDFFD507CD}" type="presParOf" srcId="{7BFBC91E-4116-47F4-8779-7E21F15DDA65}" destId="{61028585-1382-420B-96DF-71329E20A4BC}" srcOrd="0" destOrd="0" presId="urn:microsoft.com/office/officeart/2005/8/layout/orgChart1"/>
    <dgm:cxn modelId="{43E0572E-BCE2-4330-85EC-2137A218ACAE}" type="presParOf" srcId="{61028585-1382-420B-96DF-71329E20A4BC}" destId="{661CABD8-3D01-4943-93E9-FB9AC4A8D3FF}" srcOrd="0" destOrd="0" presId="urn:microsoft.com/office/officeart/2005/8/layout/orgChart1"/>
    <dgm:cxn modelId="{21069723-2E5B-43CE-91E7-5E65592E50DC}" type="presParOf" srcId="{61028585-1382-420B-96DF-71329E20A4BC}" destId="{70DD617A-355B-4717-B13A-7A645A3E69EB}" srcOrd="1" destOrd="0" presId="urn:microsoft.com/office/officeart/2005/8/layout/orgChart1"/>
    <dgm:cxn modelId="{574AE547-FCD2-4B0B-B11F-D5120FAC9EB6}" type="presParOf" srcId="{7BFBC91E-4116-47F4-8779-7E21F15DDA65}" destId="{5563EBDE-F01D-415B-9F58-FFD192CEAA2C}" srcOrd="1" destOrd="0" presId="urn:microsoft.com/office/officeart/2005/8/layout/orgChart1"/>
    <dgm:cxn modelId="{C9462E10-4665-4C6E-B204-22308150E5A5}" type="presParOf" srcId="{5563EBDE-F01D-415B-9F58-FFD192CEAA2C}" destId="{779B58C1-3F6A-44A0-93E1-789E78925B60}" srcOrd="0" destOrd="0" presId="urn:microsoft.com/office/officeart/2005/8/layout/orgChart1"/>
    <dgm:cxn modelId="{6459024F-A55A-4ABC-9316-59232AFA5C85}" type="presParOf" srcId="{5563EBDE-F01D-415B-9F58-FFD192CEAA2C}" destId="{001125BE-1FFA-4834-AECD-AD593EC1CA09}" srcOrd="1" destOrd="0" presId="urn:microsoft.com/office/officeart/2005/8/layout/orgChart1"/>
    <dgm:cxn modelId="{2F83B625-E84F-4ADA-B650-A74D94F1F37D}" type="presParOf" srcId="{001125BE-1FFA-4834-AECD-AD593EC1CA09}" destId="{52727B4D-B4D8-4F75-817D-AD5217B14805}" srcOrd="0" destOrd="0" presId="urn:microsoft.com/office/officeart/2005/8/layout/orgChart1"/>
    <dgm:cxn modelId="{55758AF4-3914-4C47-A2E2-F03652BF0CBE}" type="presParOf" srcId="{52727B4D-B4D8-4F75-817D-AD5217B14805}" destId="{EB9D3545-0AEB-40BB-BEBA-0C300272DB6C}" srcOrd="0" destOrd="0" presId="urn:microsoft.com/office/officeart/2005/8/layout/orgChart1"/>
    <dgm:cxn modelId="{FC45E02E-6A3F-4C36-9221-BBA760AD4C49}" type="presParOf" srcId="{52727B4D-B4D8-4F75-817D-AD5217B14805}" destId="{537DDF5F-9035-4920-87B3-28853BC581E6}" srcOrd="1" destOrd="0" presId="urn:microsoft.com/office/officeart/2005/8/layout/orgChart1"/>
    <dgm:cxn modelId="{8B2B4BDB-9F88-47B2-B890-A502AD7FF63F}" type="presParOf" srcId="{001125BE-1FFA-4834-AECD-AD593EC1CA09}" destId="{AA2CFFFA-5A04-4CBE-8C61-35BAAF2F3AEB}" srcOrd="1" destOrd="0" presId="urn:microsoft.com/office/officeart/2005/8/layout/orgChart1"/>
    <dgm:cxn modelId="{A901EC9F-BE6C-41B7-BD15-AB226A12B07D}" type="presParOf" srcId="{001125BE-1FFA-4834-AECD-AD593EC1CA09}" destId="{5C5D61F5-3A4E-4DDA-BB5B-5135DF2F9CB8}" srcOrd="2" destOrd="0" presId="urn:microsoft.com/office/officeart/2005/8/layout/orgChart1"/>
    <dgm:cxn modelId="{AFA669D6-2DCB-4D12-9D5C-3E125BEA4537}" type="presParOf" srcId="{5563EBDE-F01D-415B-9F58-FFD192CEAA2C}" destId="{154DB432-D477-473C-96C8-503D1B1EE273}" srcOrd="2" destOrd="0" presId="urn:microsoft.com/office/officeart/2005/8/layout/orgChart1"/>
    <dgm:cxn modelId="{0965A88B-0769-42CB-BF0E-C6FE945A0CCD}" type="presParOf" srcId="{5563EBDE-F01D-415B-9F58-FFD192CEAA2C}" destId="{41EB9149-F2B5-45F8-80D9-B1396B3DBD41}" srcOrd="3" destOrd="0" presId="urn:microsoft.com/office/officeart/2005/8/layout/orgChart1"/>
    <dgm:cxn modelId="{5A1BB161-0F45-4269-BDA6-F0E503440CBA}" type="presParOf" srcId="{41EB9149-F2B5-45F8-80D9-B1396B3DBD41}" destId="{EE587DBD-623A-4305-900E-C8E8729ABED4}" srcOrd="0" destOrd="0" presId="urn:microsoft.com/office/officeart/2005/8/layout/orgChart1"/>
    <dgm:cxn modelId="{0949241B-D672-4AD3-A279-4A47943ACF54}" type="presParOf" srcId="{EE587DBD-623A-4305-900E-C8E8729ABED4}" destId="{634BC8EE-2E31-4495-9358-82E15F730C22}" srcOrd="0" destOrd="0" presId="urn:microsoft.com/office/officeart/2005/8/layout/orgChart1"/>
    <dgm:cxn modelId="{A0BED142-FC4E-4B22-B7B4-87F1520B75E3}" type="presParOf" srcId="{EE587DBD-623A-4305-900E-C8E8729ABED4}" destId="{25A2E776-AD96-4AA6-A6F4-52F1B57AFF26}" srcOrd="1" destOrd="0" presId="urn:microsoft.com/office/officeart/2005/8/layout/orgChart1"/>
    <dgm:cxn modelId="{48862239-086E-4746-8E29-1C7C2A3D25D2}" type="presParOf" srcId="{41EB9149-F2B5-45F8-80D9-B1396B3DBD41}" destId="{EB866715-0F4E-4AC1-BC53-AD48221D77E9}" srcOrd="1" destOrd="0" presId="urn:microsoft.com/office/officeart/2005/8/layout/orgChart1"/>
    <dgm:cxn modelId="{0059E583-B8BE-4951-A722-FED773E99CCD}" type="presParOf" srcId="{41EB9149-F2B5-45F8-80D9-B1396B3DBD41}" destId="{B6C0CE2C-29CC-49EF-BB42-EEAA6A4DF945}" srcOrd="2" destOrd="0" presId="urn:microsoft.com/office/officeart/2005/8/layout/orgChart1"/>
    <dgm:cxn modelId="{E6E9EC6D-3AF3-4C9E-9860-2699EBE5339D}" type="presParOf" srcId="{7BFBC91E-4116-47F4-8779-7E21F15DDA65}" destId="{8FB14C61-ED6F-49E7-918B-6A133185B93C}" srcOrd="2" destOrd="0" presId="urn:microsoft.com/office/officeart/2005/8/layout/orgChart1"/>
    <dgm:cxn modelId="{0C8865DC-98C8-4D62-A83B-392AE7E90049}" type="presParOf" srcId="{5770FBE9-981D-43AE-BFDA-9A8989EF595C}" destId="{E68A3B6E-E01C-4CB1-8540-0DAC03732E71}" srcOrd="16" destOrd="0" presId="urn:microsoft.com/office/officeart/2005/8/layout/orgChart1"/>
    <dgm:cxn modelId="{47E3D3B6-A2DF-42EF-8DE8-B95948AC66A4}" type="presParOf" srcId="{5770FBE9-981D-43AE-BFDA-9A8989EF595C}" destId="{C686C44E-D150-4FCB-9413-7118DC7A2494}" srcOrd="17" destOrd="0" presId="urn:microsoft.com/office/officeart/2005/8/layout/orgChart1"/>
    <dgm:cxn modelId="{DEFE8070-8D65-4A8B-A3F9-A24A5EA6C434}" type="presParOf" srcId="{C686C44E-D150-4FCB-9413-7118DC7A2494}" destId="{6163DC92-BED0-417A-AC46-E9A589059744}" srcOrd="0" destOrd="0" presId="urn:microsoft.com/office/officeart/2005/8/layout/orgChart1"/>
    <dgm:cxn modelId="{0D1732DE-352B-4056-80F6-537A8AFEFB98}" type="presParOf" srcId="{6163DC92-BED0-417A-AC46-E9A589059744}" destId="{DAFEFAFA-7252-4350-8A1A-DB4D0F44AD25}" srcOrd="0" destOrd="0" presId="urn:microsoft.com/office/officeart/2005/8/layout/orgChart1"/>
    <dgm:cxn modelId="{D5BFF417-53C3-4B15-B26E-AED3F74D0493}" type="presParOf" srcId="{6163DC92-BED0-417A-AC46-E9A589059744}" destId="{B70A69F7-F4F9-4D17-9222-BD2C26ED0C82}" srcOrd="1" destOrd="0" presId="urn:microsoft.com/office/officeart/2005/8/layout/orgChart1"/>
    <dgm:cxn modelId="{76BE8185-A674-4308-BF4A-39EE960FB750}" type="presParOf" srcId="{C686C44E-D150-4FCB-9413-7118DC7A2494}" destId="{F37884B5-B21E-48B7-978C-8AF68D2AC024}" srcOrd="1" destOrd="0" presId="urn:microsoft.com/office/officeart/2005/8/layout/orgChart1"/>
    <dgm:cxn modelId="{3BED6257-22A2-4A9C-BFAE-BA9CA0B0278A}" type="presParOf" srcId="{F37884B5-B21E-48B7-978C-8AF68D2AC024}" destId="{3CBD2357-97DF-4696-B188-BB595EB8E20A}" srcOrd="0" destOrd="0" presId="urn:microsoft.com/office/officeart/2005/8/layout/orgChart1"/>
    <dgm:cxn modelId="{4C497458-5490-4260-960C-CD86E2331AEC}" type="presParOf" srcId="{F37884B5-B21E-48B7-978C-8AF68D2AC024}" destId="{F6EF3661-F7D8-474A-80D5-014642184FE7}" srcOrd="1" destOrd="0" presId="urn:microsoft.com/office/officeart/2005/8/layout/orgChart1"/>
    <dgm:cxn modelId="{AFA15857-B53F-4575-8B6A-5A394DCC0C3E}" type="presParOf" srcId="{F6EF3661-F7D8-474A-80D5-014642184FE7}" destId="{2F72680E-3EF0-4C93-8E22-BD13C0AE5681}" srcOrd="0" destOrd="0" presId="urn:microsoft.com/office/officeart/2005/8/layout/orgChart1"/>
    <dgm:cxn modelId="{BBBC9056-5200-43FB-8DE6-1A21301197E0}" type="presParOf" srcId="{2F72680E-3EF0-4C93-8E22-BD13C0AE5681}" destId="{FE7F4B3A-7037-4275-A9A0-1C6BFEEDF2CD}" srcOrd="0" destOrd="0" presId="urn:microsoft.com/office/officeart/2005/8/layout/orgChart1"/>
    <dgm:cxn modelId="{374AC247-68D8-4D1B-972F-A11BF7D7FB1D}" type="presParOf" srcId="{2F72680E-3EF0-4C93-8E22-BD13C0AE5681}" destId="{6D760CD4-8C42-454F-A19A-9C811A34A62D}" srcOrd="1" destOrd="0" presId="urn:microsoft.com/office/officeart/2005/8/layout/orgChart1"/>
    <dgm:cxn modelId="{C3FB34CF-DEDC-46F4-A60E-9F137E732EE9}" type="presParOf" srcId="{F6EF3661-F7D8-474A-80D5-014642184FE7}" destId="{2B02895F-8FFD-4481-84C4-FFFE723DF414}" srcOrd="1" destOrd="0" presId="urn:microsoft.com/office/officeart/2005/8/layout/orgChart1"/>
    <dgm:cxn modelId="{D1A0125F-26E2-4B39-B836-AE95FDB495D3}" type="presParOf" srcId="{F6EF3661-F7D8-474A-80D5-014642184FE7}" destId="{8BD37DAF-1FD1-4645-9513-D626EC5A60AF}" srcOrd="2" destOrd="0" presId="urn:microsoft.com/office/officeart/2005/8/layout/orgChart1"/>
    <dgm:cxn modelId="{5B296EC2-496E-49D7-8F28-9445030E5ED0}" type="presParOf" srcId="{F37884B5-B21E-48B7-978C-8AF68D2AC024}" destId="{218D4B28-AD19-4984-BDA1-35BFFC6184F8}" srcOrd="2" destOrd="0" presId="urn:microsoft.com/office/officeart/2005/8/layout/orgChart1"/>
    <dgm:cxn modelId="{D4595DC0-584C-491B-AAFA-9EEADA3AA986}" type="presParOf" srcId="{F37884B5-B21E-48B7-978C-8AF68D2AC024}" destId="{4049BC36-5E0B-4A39-B612-638923F71101}" srcOrd="3" destOrd="0" presId="urn:microsoft.com/office/officeart/2005/8/layout/orgChart1"/>
    <dgm:cxn modelId="{E6BA0927-0112-4161-9108-25C3BEA99C66}" type="presParOf" srcId="{4049BC36-5E0B-4A39-B612-638923F71101}" destId="{F885E613-2187-4502-8C04-CFE43C25018D}" srcOrd="0" destOrd="0" presId="urn:microsoft.com/office/officeart/2005/8/layout/orgChart1"/>
    <dgm:cxn modelId="{1E3D27D3-DA4A-4147-B548-39FAD9F1D5FF}" type="presParOf" srcId="{F885E613-2187-4502-8C04-CFE43C25018D}" destId="{11F5150A-90B2-43E8-842A-AFC156EC24E2}" srcOrd="0" destOrd="0" presId="urn:microsoft.com/office/officeart/2005/8/layout/orgChart1"/>
    <dgm:cxn modelId="{F5CF6DE4-F015-4084-9384-B29CB4621FC5}" type="presParOf" srcId="{F885E613-2187-4502-8C04-CFE43C25018D}" destId="{58390EBE-2A9E-4E8B-92D9-AD845E9DADFF}" srcOrd="1" destOrd="0" presId="urn:microsoft.com/office/officeart/2005/8/layout/orgChart1"/>
    <dgm:cxn modelId="{AEED5973-F834-4D5A-A49F-B465650B0344}" type="presParOf" srcId="{4049BC36-5E0B-4A39-B612-638923F71101}" destId="{DABF27FA-5C0D-4B53-9F0C-5BA0C7F7FBB9}" srcOrd="1" destOrd="0" presId="urn:microsoft.com/office/officeart/2005/8/layout/orgChart1"/>
    <dgm:cxn modelId="{407F5A94-1DC5-401B-B942-228CEF9E6074}" type="presParOf" srcId="{4049BC36-5E0B-4A39-B612-638923F71101}" destId="{DE162436-888B-416D-9D49-34B4567373D3}" srcOrd="2" destOrd="0" presId="urn:microsoft.com/office/officeart/2005/8/layout/orgChart1"/>
    <dgm:cxn modelId="{70265F70-89F2-4974-9E12-25D53A79F02D}" type="presParOf" srcId="{F37884B5-B21E-48B7-978C-8AF68D2AC024}" destId="{7E04C596-9C06-4C11-864E-1B23E66C4C6D}" srcOrd="4" destOrd="0" presId="urn:microsoft.com/office/officeart/2005/8/layout/orgChart1"/>
    <dgm:cxn modelId="{19E78230-3010-486A-A898-52992C8ACAAB}" type="presParOf" srcId="{F37884B5-B21E-48B7-978C-8AF68D2AC024}" destId="{9ADD47CF-7519-4581-AA53-EBC58B05B727}" srcOrd="5" destOrd="0" presId="urn:microsoft.com/office/officeart/2005/8/layout/orgChart1"/>
    <dgm:cxn modelId="{C551C39E-2F0E-4630-9247-8E50E5D602C6}" type="presParOf" srcId="{9ADD47CF-7519-4581-AA53-EBC58B05B727}" destId="{69DB151C-6C63-4E10-B8AD-A723BB1AD8C7}" srcOrd="0" destOrd="0" presId="urn:microsoft.com/office/officeart/2005/8/layout/orgChart1"/>
    <dgm:cxn modelId="{EC24A66D-81DB-4B7A-A22F-778EEE16FF08}" type="presParOf" srcId="{69DB151C-6C63-4E10-B8AD-A723BB1AD8C7}" destId="{D3DEAA2B-BEF2-4DA1-B85E-29C58F1E3F8D}" srcOrd="0" destOrd="0" presId="urn:microsoft.com/office/officeart/2005/8/layout/orgChart1"/>
    <dgm:cxn modelId="{85DB6994-020D-4B23-8496-C02ECFD074F0}" type="presParOf" srcId="{69DB151C-6C63-4E10-B8AD-A723BB1AD8C7}" destId="{E95BA01D-51CE-48AD-9B7A-E338995FD492}" srcOrd="1" destOrd="0" presId="urn:microsoft.com/office/officeart/2005/8/layout/orgChart1"/>
    <dgm:cxn modelId="{1F342935-985B-46D8-B1C0-BB1E88DEF82B}" type="presParOf" srcId="{9ADD47CF-7519-4581-AA53-EBC58B05B727}" destId="{6BEF7C23-186B-4E28-AFA2-9D39F44D1E28}" srcOrd="1" destOrd="0" presId="urn:microsoft.com/office/officeart/2005/8/layout/orgChart1"/>
    <dgm:cxn modelId="{0A656CB4-2D7A-4A36-9EEF-3D178260A6F3}" type="presParOf" srcId="{9ADD47CF-7519-4581-AA53-EBC58B05B727}" destId="{A6767F2F-C122-49B8-9EEF-651722482488}" srcOrd="2" destOrd="0" presId="urn:microsoft.com/office/officeart/2005/8/layout/orgChart1"/>
    <dgm:cxn modelId="{63A8B7C6-0E25-4E4B-944A-7C1A90330FDF}" type="presParOf" srcId="{C686C44E-D150-4FCB-9413-7118DC7A2494}" destId="{238FEFB0-70C9-40E3-8B55-D572D52B8592}" srcOrd="2" destOrd="0" presId="urn:microsoft.com/office/officeart/2005/8/layout/orgChart1"/>
    <dgm:cxn modelId="{B8CB61EE-3092-41A5-B0BA-4B67FD89CE6B}" type="presParOf" srcId="{3343C1CF-4205-4F89-92F2-F3E49829F1DF}" destId="{4BCB6952-AD3C-4E0B-8E6C-A68822940C58}" srcOrd="2" destOrd="0" presId="urn:microsoft.com/office/officeart/2005/8/layout/orgChart1"/>
    <dgm:cxn modelId="{B8C71D6E-F663-4C6F-8EB2-02E9C12D10F7}" type="presParOf" srcId="{4BCB6952-AD3C-4E0B-8E6C-A68822940C58}" destId="{494C4685-978D-4846-8118-A3F675D1FD2E}" srcOrd="0" destOrd="0" presId="urn:microsoft.com/office/officeart/2005/8/layout/orgChart1"/>
    <dgm:cxn modelId="{5E886F80-B17B-428F-AF9B-69681E419767}" type="presParOf" srcId="{4BCB6952-AD3C-4E0B-8E6C-A68822940C58}" destId="{6BA9FA44-7779-4306-A03E-FAAF6F88E87A}" srcOrd="1" destOrd="0" presId="urn:microsoft.com/office/officeart/2005/8/layout/orgChart1"/>
    <dgm:cxn modelId="{901E4865-4B2C-4BAE-84B6-6C7866CDD412}" type="presParOf" srcId="{6BA9FA44-7779-4306-A03E-FAAF6F88E87A}" destId="{5B2BD0C6-B95A-48CF-BD85-4FA088E4CB65}" srcOrd="0" destOrd="0" presId="urn:microsoft.com/office/officeart/2005/8/layout/orgChart1"/>
    <dgm:cxn modelId="{FE75E1A4-BA83-4502-9D68-C6DF814833DC}" type="presParOf" srcId="{5B2BD0C6-B95A-48CF-BD85-4FA088E4CB65}" destId="{7E49AAD9-C5BC-4E1F-A83F-382A27069199}" srcOrd="0" destOrd="0" presId="urn:microsoft.com/office/officeart/2005/8/layout/orgChart1"/>
    <dgm:cxn modelId="{2AD1C115-2F19-4DF6-875A-95969850B52A}" type="presParOf" srcId="{5B2BD0C6-B95A-48CF-BD85-4FA088E4CB65}" destId="{F1E1EF39-0EEA-4F16-8EB4-43223EBED397}" srcOrd="1" destOrd="0" presId="urn:microsoft.com/office/officeart/2005/8/layout/orgChart1"/>
    <dgm:cxn modelId="{E0A05105-3676-4745-8CE0-374A2F6439DC}" type="presParOf" srcId="{6BA9FA44-7779-4306-A03E-FAAF6F88E87A}" destId="{5C3BC5BE-4600-4766-A735-ED450DB8BF7A}" srcOrd="1" destOrd="0" presId="urn:microsoft.com/office/officeart/2005/8/layout/orgChart1"/>
    <dgm:cxn modelId="{6F1111D7-06EB-43DE-8F5B-972F540C749E}" type="presParOf" srcId="{6BA9FA44-7779-4306-A03E-FAAF6F88E87A}" destId="{4E598B31-8A01-4839-87F8-45F2FB251E45}" srcOrd="2" destOrd="0" presId="urn:microsoft.com/office/officeart/2005/8/layout/orgChart1"/>
    <dgm:cxn modelId="{E25A50DF-EAA0-4A79-9C33-600C473E65D8}" type="presParOf" srcId="{4BCB6952-AD3C-4E0B-8E6C-A68822940C58}" destId="{705CB40E-DB1E-4ED4-90F8-D992A6CBE054}" srcOrd="2" destOrd="0" presId="urn:microsoft.com/office/officeart/2005/8/layout/orgChart1"/>
    <dgm:cxn modelId="{FA0616F4-6A55-4C4E-B6C6-FE72E51F74C5}" type="presParOf" srcId="{4BCB6952-AD3C-4E0B-8E6C-A68822940C58}" destId="{FF63F1D6-8E40-4D34-A0F9-9357E5B30962}" srcOrd="3" destOrd="0" presId="urn:microsoft.com/office/officeart/2005/8/layout/orgChart1"/>
    <dgm:cxn modelId="{2C30CAD9-8ED0-420D-AF67-F5A56D1588BC}" type="presParOf" srcId="{FF63F1D6-8E40-4D34-A0F9-9357E5B30962}" destId="{49790BC1-E50B-41F5-A4BC-D8B305394620}" srcOrd="0" destOrd="0" presId="urn:microsoft.com/office/officeart/2005/8/layout/orgChart1"/>
    <dgm:cxn modelId="{2D6FB1B0-D684-469D-8BB1-87E8D246E6AC}" type="presParOf" srcId="{49790BC1-E50B-41F5-A4BC-D8B305394620}" destId="{FD3EB843-640C-4BCE-BEC1-12BF94E2435D}" srcOrd="0" destOrd="0" presId="urn:microsoft.com/office/officeart/2005/8/layout/orgChart1"/>
    <dgm:cxn modelId="{0190CED1-E846-409D-9D69-B0FA8EB8C6B1}" type="presParOf" srcId="{49790BC1-E50B-41F5-A4BC-D8B305394620}" destId="{E4AE1943-7556-4B3D-B20C-AA333A542415}" srcOrd="1" destOrd="0" presId="urn:microsoft.com/office/officeart/2005/8/layout/orgChart1"/>
    <dgm:cxn modelId="{FDC9E0A6-AF1C-4C65-89C4-33DEE01E89A6}" type="presParOf" srcId="{FF63F1D6-8E40-4D34-A0F9-9357E5B30962}" destId="{C071183C-4D86-4B7A-A29F-545641AF8230}" srcOrd="1" destOrd="0" presId="urn:microsoft.com/office/officeart/2005/8/layout/orgChart1"/>
    <dgm:cxn modelId="{C577DA2D-FA58-4378-9342-48556B4EBE7A}" type="presParOf" srcId="{FF63F1D6-8E40-4D34-A0F9-9357E5B30962}" destId="{310A5238-9576-4561-AB88-4C0C90AB61DE}" srcOrd="2" destOrd="0" presId="urn:microsoft.com/office/officeart/2005/8/layout/orgChart1"/>
    <dgm:cxn modelId="{2945D381-C24A-48CF-AE07-E485D0123537}" type="presParOf" srcId="{4BCB6952-AD3C-4E0B-8E6C-A68822940C58}" destId="{26DADE49-4442-475B-B4B3-E26A7EC3F1F1}" srcOrd="4" destOrd="0" presId="urn:microsoft.com/office/officeart/2005/8/layout/orgChart1"/>
    <dgm:cxn modelId="{E49E5762-EF59-4006-93A3-277E809BA401}" type="presParOf" srcId="{4BCB6952-AD3C-4E0B-8E6C-A68822940C58}" destId="{729F7336-B33D-4FF7-967D-ACBD4EE7C472}" srcOrd="5" destOrd="0" presId="urn:microsoft.com/office/officeart/2005/8/layout/orgChart1"/>
    <dgm:cxn modelId="{68CA079A-DB6F-4851-A142-89A4B794BB1F}" type="presParOf" srcId="{729F7336-B33D-4FF7-967D-ACBD4EE7C472}" destId="{878E759F-E5BB-44F2-9C03-CAF0003391CC}" srcOrd="0" destOrd="0" presId="urn:microsoft.com/office/officeart/2005/8/layout/orgChart1"/>
    <dgm:cxn modelId="{B3CBB912-E88D-4FA8-AF41-F441CDA0F24B}" type="presParOf" srcId="{878E759F-E5BB-44F2-9C03-CAF0003391CC}" destId="{9C4E6274-29A1-4F25-8822-CEA9F0A6DC10}" srcOrd="0" destOrd="0" presId="urn:microsoft.com/office/officeart/2005/8/layout/orgChart1"/>
    <dgm:cxn modelId="{DF6439D5-E38C-490F-8A0D-FB2A4CA4B8C7}" type="presParOf" srcId="{878E759F-E5BB-44F2-9C03-CAF0003391CC}" destId="{498BBFDE-40E3-4777-A8D0-06DFFE8A4A1F}" srcOrd="1" destOrd="0" presId="urn:microsoft.com/office/officeart/2005/8/layout/orgChart1"/>
    <dgm:cxn modelId="{0E96C321-CDF0-414A-9BDE-DEEC84913F7C}" type="presParOf" srcId="{729F7336-B33D-4FF7-967D-ACBD4EE7C472}" destId="{D87A794C-F9A2-429F-B80A-E64056D34BCA}" srcOrd="1" destOrd="0" presId="urn:microsoft.com/office/officeart/2005/8/layout/orgChart1"/>
    <dgm:cxn modelId="{873BDF86-2488-4F83-B26F-632D119A9CFE}" type="presParOf" srcId="{729F7336-B33D-4FF7-967D-ACBD4EE7C472}" destId="{5906854B-AE56-4576-BA9F-9F8548EE637D}" srcOrd="2" destOrd="0" presId="urn:microsoft.com/office/officeart/2005/8/layout/orgChart1"/>
    <dgm:cxn modelId="{27D23D7A-749A-44BB-AF33-A9B78396B3CC}" type="presParOf" srcId="{4BCB6952-AD3C-4E0B-8E6C-A68822940C58}" destId="{919F6ABC-2104-4166-A6B6-183E6821648B}" srcOrd="6" destOrd="0" presId="urn:microsoft.com/office/officeart/2005/8/layout/orgChart1"/>
    <dgm:cxn modelId="{A2744793-DB86-4834-A00D-5A472ED5F79E}" type="presParOf" srcId="{4BCB6952-AD3C-4E0B-8E6C-A68822940C58}" destId="{DF06F4F4-AC33-4CA8-8672-0DC46C2913A4}" srcOrd="7" destOrd="0" presId="urn:microsoft.com/office/officeart/2005/8/layout/orgChart1"/>
    <dgm:cxn modelId="{243BAAA8-F901-4A1D-B434-DEE5382BFBE9}" type="presParOf" srcId="{DF06F4F4-AC33-4CA8-8672-0DC46C2913A4}" destId="{CBC9330B-C0AA-48C8-840E-F1FC9F2F8D60}" srcOrd="0" destOrd="0" presId="urn:microsoft.com/office/officeart/2005/8/layout/orgChart1"/>
    <dgm:cxn modelId="{E081BAF4-6AE8-4E51-BCD8-EA44FE3402B7}" type="presParOf" srcId="{CBC9330B-C0AA-48C8-840E-F1FC9F2F8D60}" destId="{4FA2C862-AA97-4704-92F7-4DF0CFE2F6B2}" srcOrd="0" destOrd="0" presId="urn:microsoft.com/office/officeart/2005/8/layout/orgChart1"/>
    <dgm:cxn modelId="{A266FF87-F53A-4164-84F4-9E358C23E682}" type="presParOf" srcId="{CBC9330B-C0AA-48C8-840E-F1FC9F2F8D60}" destId="{8660849D-0224-41B1-8C25-F000B41029CD}" srcOrd="1" destOrd="0" presId="urn:microsoft.com/office/officeart/2005/8/layout/orgChart1"/>
    <dgm:cxn modelId="{AC32046A-EA69-42BC-B5C0-03EE59CDE8FB}" type="presParOf" srcId="{DF06F4F4-AC33-4CA8-8672-0DC46C2913A4}" destId="{5D8E3FE9-DA96-490D-A1F3-01BFEAC104AF}" srcOrd="1" destOrd="0" presId="urn:microsoft.com/office/officeart/2005/8/layout/orgChart1"/>
    <dgm:cxn modelId="{39CB784F-0D1C-475C-B155-7662AC44A824}" type="presParOf" srcId="{DF06F4F4-AC33-4CA8-8672-0DC46C2913A4}" destId="{A321E1FC-4175-4DDD-ADEE-19B985F7DAA4}" srcOrd="2" destOrd="0" presId="urn:microsoft.com/office/officeart/2005/8/layout/orgChart1"/>
    <dgm:cxn modelId="{51D2F7E0-B81C-4F18-BB71-105A7DAC6C36}" type="presParOf" srcId="{4BCB6952-AD3C-4E0B-8E6C-A68822940C58}" destId="{3E9E70BD-DC15-4400-9214-A15E73D76FF4}" srcOrd="8" destOrd="0" presId="urn:microsoft.com/office/officeart/2005/8/layout/orgChart1"/>
    <dgm:cxn modelId="{72EEE1B8-D965-460A-839E-7D46AFCB606B}" type="presParOf" srcId="{4BCB6952-AD3C-4E0B-8E6C-A68822940C58}" destId="{B2A432AA-5DA9-4D27-A2E5-2ED7DD0018CF}" srcOrd="9" destOrd="0" presId="urn:microsoft.com/office/officeart/2005/8/layout/orgChart1"/>
    <dgm:cxn modelId="{2588C10B-CAD0-497E-9D86-62D75BD9ADCC}" type="presParOf" srcId="{B2A432AA-5DA9-4D27-A2E5-2ED7DD0018CF}" destId="{A5F9935E-BF06-4AD9-B61C-20EAD64CC0DF}" srcOrd="0" destOrd="0" presId="urn:microsoft.com/office/officeart/2005/8/layout/orgChart1"/>
    <dgm:cxn modelId="{6F8B6384-7A14-42B6-8593-302265AB7DB1}" type="presParOf" srcId="{A5F9935E-BF06-4AD9-B61C-20EAD64CC0DF}" destId="{F1012786-CC20-4673-AB02-5880EFC167D6}" srcOrd="0" destOrd="0" presId="urn:microsoft.com/office/officeart/2005/8/layout/orgChart1"/>
    <dgm:cxn modelId="{FA3240E2-9C6F-43D8-84F4-E162F8BEC080}" type="presParOf" srcId="{A5F9935E-BF06-4AD9-B61C-20EAD64CC0DF}" destId="{8342BC1D-2C08-40A9-AD70-C6ECF6C31C72}" srcOrd="1" destOrd="0" presId="urn:microsoft.com/office/officeart/2005/8/layout/orgChart1"/>
    <dgm:cxn modelId="{08F6F26D-2FC6-458D-B584-34690B8340A0}" type="presParOf" srcId="{B2A432AA-5DA9-4D27-A2E5-2ED7DD0018CF}" destId="{A936AF27-E55C-44CE-9730-A12882C38111}" srcOrd="1" destOrd="0" presId="urn:microsoft.com/office/officeart/2005/8/layout/orgChart1"/>
    <dgm:cxn modelId="{CDB7D2C9-D540-4FE4-9200-E08227329923}" type="presParOf" srcId="{B2A432AA-5DA9-4D27-A2E5-2ED7DD0018CF}" destId="{7285D1C1-931A-4829-B0EA-34E80C690359}" srcOrd="2" destOrd="0" presId="urn:microsoft.com/office/officeart/2005/8/layout/orgChart1"/>
    <dgm:cxn modelId="{A89090A9-73E2-4BE2-AA50-6BA197480C0C}" type="presParOf" srcId="{4BCB6952-AD3C-4E0B-8E6C-A68822940C58}" destId="{2BA7FC5C-DD7A-4FA1-A3D3-3D9C30DDB77D}" srcOrd="10" destOrd="0" presId="urn:microsoft.com/office/officeart/2005/8/layout/orgChart1"/>
    <dgm:cxn modelId="{70A8B983-70DC-4A34-A54A-214622F04E56}" type="presParOf" srcId="{4BCB6952-AD3C-4E0B-8E6C-A68822940C58}" destId="{CD0EA524-0B8E-405A-BCAD-9D170AE6FD6C}" srcOrd="11" destOrd="0" presId="urn:microsoft.com/office/officeart/2005/8/layout/orgChart1"/>
    <dgm:cxn modelId="{D4764FC5-4A05-4341-9F92-5C05026F09D6}" type="presParOf" srcId="{CD0EA524-0B8E-405A-BCAD-9D170AE6FD6C}" destId="{F2094BBF-4022-4FA9-BE7D-854E9620E17A}" srcOrd="0" destOrd="0" presId="urn:microsoft.com/office/officeart/2005/8/layout/orgChart1"/>
    <dgm:cxn modelId="{E53C8E31-D013-4389-8B7E-579DEE602006}" type="presParOf" srcId="{F2094BBF-4022-4FA9-BE7D-854E9620E17A}" destId="{3F2202BD-BD70-49A2-A35C-8532E6011868}" srcOrd="0" destOrd="0" presId="urn:microsoft.com/office/officeart/2005/8/layout/orgChart1"/>
    <dgm:cxn modelId="{BB985F74-0C3A-47DF-8018-288CA5EE1E59}" type="presParOf" srcId="{F2094BBF-4022-4FA9-BE7D-854E9620E17A}" destId="{998FA36B-1B80-4931-801D-EC96939EE9B6}" srcOrd="1" destOrd="0" presId="urn:microsoft.com/office/officeart/2005/8/layout/orgChart1"/>
    <dgm:cxn modelId="{7E91B0CA-6AEE-4726-A29D-9BA6BB00CEC6}" type="presParOf" srcId="{CD0EA524-0B8E-405A-BCAD-9D170AE6FD6C}" destId="{62006D6D-8A4E-48BB-B2DC-0C557E6CDE3C}" srcOrd="1" destOrd="0" presId="urn:microsoft.com/office/officeart/2005/8/layout/orgChart1"/>
    <dgm:cxn modelId="{4FC98889-ECA8-41F3-B9F9-E1974A608201}" type="presParOf" srcId="{CD0EA524-0B8E-405A-BCAD-9D170AE6FD6C}" destId="{027FC9C1-B24A-4C0C-B2F6-9E8B1CF2B38B}" srcOrd="2" destOrd="0" presId="urn:microsoft.com/office/officeart/2005/8/layout/orgChart1"/>
    <dgm:cxn modelId="{ABD96154-7DDE-4784-A2AD-D45369BF6E87}" type="presParOf" srcId="{4BCB6952-AD3C-4E0B-8E6C-A68822940C58}" destId="{C2F13907-D0C2-4608-8621-BB8313C9D51C}" srcOrd="12" destOrd="0" presId="urn:microsoft.com/office/officeart/2005/8/layout/orgChart1"/>
    <dgm:cxn modelId="{4D74B154-43EE-4F4A-90D4-7D6347F86BF3}" type="presParOf" srcId="{4BCB6952-AD3C-4E0B-8E6C-A68822940C58}" destId="{808B109F-9018-4115-A622-E96B7EAF188C}" srcOrd="13" destOrd="0" presId="urn:microsoft.com/office/officeart/2005/8/layout/orgChart1"/>
    <dgm:cxn modelId="{21104E3A-0088-4C90-B91E-74876D087C45}" type="presParOf" srcId="{808B109F-9018-4115-A622-E96B7EAF188C}" destId="{B4EDBAA0-92AD-4819-808F-DB29D32D41C8}" srcOrd="0" destOrd="0" presId="urn:microsoft.com/office/officeart/2005/8/layout/orgChart1"/>
    <dgm:cxn modelId="{14A2F80D-4498-44C0-A839-6C7B578670BC}" type="presParOf" srcId="{B4EDBAA0-92AD-4819-808F-DB29D32D41C8}" destId="{90B68883-362B-4E5C-8412-69DFD4E47B67}" srcOrd="0" destOrd="0" presId="urn:microsoft.com/office/officeart/2005/8/layout/orgChart1"/>
    <dgm:cxn modelId="{8352C00A-BC52-4C81-9095-61486233BE33}" type="presParOf" srcId="{B4EDBAA0-92AD-4819-808F-DB29D32D41C8}" destId="{612582F2-9E69-44C2-80F6-BB9A455705C4}" srcOrd="1" destOrd="0" presId="urn:microsoft.com/office/officeart/2005/8/layout/orgChart1"/>
    <dgm:cxn modelId="{732C7D8C-AECE-4352-981D-19311CC0F5AB}" type="presParOf" srcId="{808B109F-9018-4115-A622-E96B7EAF188C}" destId="{F1711820-9540-461F-91A5-7A52C2DE2103}" srcOrd="1" destOrd="0" presId="urn:microsoft.com/office/officeart/2005/8/layout/orgChart1"/>
    <dgm:cxn modelId="{ACB84C45-9AA7-4467-B26B-37814A45BE73}" type="presParOf" srcId="{808B109F-9018-4115-A622-E96B7EAF188C}" destId="{64E94082-45B8-4DA1-9C8B-BFC202652529}" srcOrd="2" destOrd="0" presId="urn:microsoft.com/office/officeart/2005/8/layout/orgChart1"/>
    <dgm:cxn modelId="{748D55C3-5555-4FB5-88C8-76FC56F903C8}" type="presParOf" srcId="{50E8639E-31F8-4CD8-8304-B811BAA19DFB}" destId="{46C58CAF-432F-4BCD-8FBA-97C3CD213AD4}" srcOrd="1" destOrd="0" presId="urn:microsoft.com/office/officeart/2005/8/layout/orgChart1"/>
    <dgm:cxn modelId="{F7C080F1-39BC-4B7F-8BBB-3E55D5DA4FA5}" type="presParOf" srcId="{46C58CAF-432F-4BCD-8FBA-97C3CD213AD4}" destId="{5E6A7649-441B-4850-9023-253E5F7E4221}" srcOrd="0" destOrd="0" presId="urn:microsoft.com/office/officeart/2005/8/layout/orgChart1"/>
    <dgm:cxn modelId="{8083AAC8-89C1-4DD8-A215-2EA156C18ED8}" type="presParOf" srcId="{5E6A7649-441B-4850-9023-253E5F7E4221}" destId="{DAB82879-E138-4205-B194-7A1282305877}" srcOrd="0" destOrd="0" presId="urn:microsoft.com/office/officeart/2005/8/layout/orgChart1"/>
    <dgm:cxn modelId="{B24CC496-416A-4662-8E27-2182EDC2D53F}" type="presParOf" srcId="{5E6A7649-441B-4850-9023-253E5F7E4221}" destId="{961E8478-568C-4EDF-A53D-A6F8F2DEECF2}" srcOrd="1" destOrd="0" presId="urn:microsoft.com/office/officeart/2005/8/layout/orgChart1"/>
    <dgm:cxn modelId="{2603C9C9-5F22-4BF0-B5B4-E6503DCF013C}" type="presParOf" srcId="{46C58CAF-432F-4BCD-8FBA-97C3CD213AD4}" destId="{DAF3C17C-2DAD-440F-B23C-35641F6CC54F}" srcOrd="1" destOrd="0" presId="urn:microsoft.com/office/officeart/2005/8/layout/orgChart1"/>
    <dgm:cxn modelId="{4FA9E8CD-D7E8-4E2D-9CD1-7A39DAADC9AA}" type="presParOf" srcId="{46C58CAF-432F-4BCD-8FBA-97C3CD213AD4}" destId="{1DC4EC4A-DD1D-46EB-A43F-C12CE736434B}" srcOrd="2" destOrd="0" presId="urn:microsoft.com/office/officeart/2005/8/layout/orgChart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F13907-D0C2-4608-8621-BB8313C9D51C}">
      <dsp:nvSpPr>
        <dsp:cNvPr id="0" name=""/>
        <dsp:cNvSpPr/>
      </dsp:nvSpPr>
      <dsp:spPr>
        <a:xfrm>
          <a:off x="4496996" y="407109"/>
          <a:ext cx="467524" cy="1739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148"/>
              </a:lnTo>
              <a:lnTo>
                <a:pt x="467524" y="173914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A7FC5C-DD7A-4FA1-A3D3-3D9C30DDB77D}">
      <dsp:nvSpPr>
        <dsp:cNvPr id="0" name=""/>
        <dsp:cNvSpPr/>
      </dsp:nvSpPr>
      <dsp:spPr>
        <a:xfrm>
          <a:off x="2307192" y="361389"/>
          <a:ext cx="2189803" cy="91440"/>
        </a:xfrm>
        <a:custGeom>
          <a:avLst/>
          <a:gdLst/>
          <a:ahLst/>
          <a:cxnLst/>
          <a:rect l="0" t="0" r="0" b="0"/>
          <a:pathLst>
            <a:path>
              <a:moveTo>
                <a:pt x="2189803" y="45720"/>
              </a:moveTo>
              <a:lnTo>
                <a:pt x="2189803" y="98909"/>
              </a:lnTo>
              <a:lnTo>
                <a:pt x="0" y="9890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9E70BD-DC15-4400-9214-A15E73D76FF4}">
      <dsp:nvSpPr>
        <dsp:cNvPr id="0" name=""/>
        <dsp:cNvSpPr/>
      </dsp:nvSpPr>
      <dsp:spPr>
        <a:xfrm>
          <a:off x="3415618" y="407109"/>
          <a:ext cx="1081377" cy="1561838"/>
        </a:xfrm>
        <a:custGeom>
          <a:avLst/>
          <a:gdLst/>
          <a:ahLst/>
          <a:cxnLst/>
          <a:rect l="0" t="0" r="0" b="0"/>
          <a:pathLst>
            <a:path>
              <a:moveTo>
                <a:pt x="1081377" y="0"/>
              </a:moveTo>
              <a:lnTo>
                <a:pt x="1081377" y="1561838"/>
              </a:lnTo>
              <a:lnTo>
                <a:pt x="0" y="156183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9F6ABC-2104-4166-A6B6-183E6821648B}">
      <dsp:nvSpPr>
        <dsp:cNvPr id="0" name=""/>
        <dsp:cNvSpPr/>
      </dsp:nvSpPr>
      <dsp:spPr>
        <a:xfrm>
          <a:off x="4496996" y="407109"/>
          <a:ext cx="631636" cy="895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5805"/>
              </a:lnTo>
              <a:lnTo>
                <a:pt x="631636" y="89580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DADE49-4442-475B-B4B3-E26A7EC3F1F1}">
      <dsp:nvSpPr>
        <dsp:cNvPr id="0" name=""/>
        <dsp:cNvSpPr/>
      </dsp:nvSpPr>
      <dsp:spPr>
        <a:xfrm>
          <a:off x="3946675" y="407109"/>
          <a:ext cx="550320" cy="895805"/>
        </a:xfrm>
        <a:custGeom>
          <a:avLst/>
          <a:gdLst/>
          <a:ahLst/>
          <a:cxnLst/>
          <a:rect l="0" t="0" r="0" b="0"/>
          <a:pathLst>
            <a:path>
              <a:moveTo>
                <a:pt x="550320" y="0"/>
              </a:moveTo>
              <a:lnTo>
                <a:pt x="550320" y="895805"/>
              </a:lnTo>
              <a:lnTo>
                <a:pt x="0" y="89580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5CB40E-DB1E-4ED4-90F8-D992A6CBE054}">
      <dsp:nvSpPr>
        <dsp:cNvPr id="0" name=""/>
        <dsp:cNvSpPr/>
      </dsp:nvSpPr>
      <dsp:spPr>
        <a:xfrm>
          <a:off x="4496996" y="407109"/>
          <a:ext cx="631636" cy="337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7868"/>
              </a:lnTo>
              <a:lnTo>
                <a:pt x="631636" y="33786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4C4685-978D-4846-8118-A3F675D1FD2E}">
      <dsp:nvSpPr>
        <dsp:cNvPr id="0" name=""/>
        <dsp:cNvSpPr/>
      </dsp:nvSpPr>
      <dsp:spPr>
        <a:xfrm>
          <a:off x="3641888" y="407109"/>
          <a:ext cx="855107" cy="337868"/>
        </a:xfrm>
        <a:custGeom>
          <a:avLst/>
          <a:gdLst/>
          <a:ahLst/>
          <a:cxnLst/>
          <a:rect l="0" t="0" r="0" b="0"/>
          <a:pathLst>
            <a:path>
              <a:moveTo>
                <a:pt x="855107" y="0"/>
              </a:moveTo>
              <a:lnTo>
                <a:pt x="855107" y="337868"/>
              </a:lnTo>
              <a:lnTo>
                <a:pt x="0" y="337868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04C596-9C06-4C11-864E-1B23E66C4C6D}">
      <dsp:nvSpPr>
        <dsp:cNvPr id="0" name=""/>
        <dsp:cNvSpPr/>
      </dsp:nvSpPr>
      <dsp:spPr>
        <a:xfrm>
          <a:off x="6112687" y="3429218"/>
          <a:ext cx="149933" cy="1507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7256"/>
              </a:lnTo>
              <a:lnTo>
                <a:pt x="149933" y="150725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8D4B28-AD19-4984-BDA1-35BFFC6184F8}">
      <dsp:nvSpPr>
        <dsp:cNvPr id="0" name=""/>
        <dsp:cNvSpPr/>
      </dsp:nvSpPr>
      <dsp:spPr>
        <a:xfrm>
          <a:off x="6112687" y="3429218"/>
          <a:ext cx="149933" cy="907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7259"/>
              </a:lnTo>
              <a:lnTo>
                <a:pt x="149933" y="90725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D2357-97DF-4696-B188-BB595EB8E20A}">
      <dsp:nvSpPr>
        <dsp:cNvPr id="0" name=""/>
        <dsp:cNvSpPr/>
      </dsp:nvSpPr>
      <dsp:spPr>
        <a:xfrm>
          <a:off x="6112687" y="3429218"/>
          <a:ext cx="149933" cy="336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195"/>
              </a:lnTo>
              <a:lnTo>
                <a:pt x="149933" y="33619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8A3B6E-E01C-4CB1-8540-0DAC03732E71}">
      <dsp:nvSpPr>
        <dsp:cNvPr id="0" name=""/>
        <dsp:cNvSpPr/>
      </dsp:nvSpPr>
      <dsp:spPr>
        <a:xfrm>
          <a:off x="4496996" y="407109"/>
          <a:ext cx="2015512" cy="2628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3827"/>
              </a:lnTo>
              <a:lnTo>
                <a:pt x="2015512" y="2543827"/>
              </a:lnTo>
              <a:lnTo>
                <a:pt x="2015512" y="262828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4DB432-D477-473C-96C8-503D1B1EE273}">
      <dsp:nvSpPr>
        <dsp:cNvPr id="0" name=""/>
        <dsp:cNvSpPr/>
      </dsp:nvSpPr>
      <dsp:spPr>
        <a:xfrm>
          <a:off x="4076938" y="3437543"/>
          <a:ext cx="120647" cy="941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1048"/>
              </a:lnTo>
              <a:lnTo>
                <a:pt x="120647" y="9410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9B58C1-3F6A-44A0-93E1-789E78925B60}">
      <dsp:nvSpPr>
        <dsp:cNvPr id="0" name=""/>
        <dsp:cNvSpPr/>
      </dsp:nvSpPr>
      <dsp:spPr>
        <a:xfrm>
          <a:off x="4076938" y="3437543"/>
          <a:ext cx="120647" cy="369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984"/>
              </a:lnTo>
              <a:lnTo>
                <a:pt x="120647" y="36998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DD814D-EE0B-4FF3-97A8-B7236DA0F7CE}">
      <dsp:nvSpPr>
        <dsp:cNvPr id="0" name=""/>
        <dsp:cNvSpPr/>
      </dsp:nvSpPr>
      <dsp:spPr>
        <a:xfrm>
          <a:off x="4398664" y="407109"/>
          <a:ext cx="98331" cy="2628276"/>
        </a:xfrm>
        <a:custGeom>
          <a:avLst/>
          <a:gdLst/>
          <a:ahLst/>
          <a:cxnLst/>
          <a:rect l="0" t="0" r="0" b="0"/>
          <a:pathLst>
            <a:path>
              <a:moveTo>
                <a:pt x="98331" y="0"/>
              </a:moveTo>
              <a:lnTo>
                <a:pt x="98331" y="2543823"/>
              </a:lnTo>
              <a:lnTo>
                <a:pt x="0" y="2543823"/>
              </a:lnTo>
              <a:lnTo>
                <a:pt x="0" y="262827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465B86-3F4C-48A0-88C6-32C0D56B96C5}">
      <dsp:nvSpPr>
        <dsp:cNvPr id="0" name=""/>
        <dsp:cNvSpPr/>
      </dsp:nvSpPr>
      <dsp:spPr>
        <a:xfrm>
          <a:off x="5085051" y="3437543"/>
          <a:ext cx="120647" cy="14551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5106"/>
              </a:lnTo>
              <a:lnTo>
                <a:pt x="120647" y="145510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A837AB-C4AE-4779-9BA6-CE97354BDB9A}">
      <dsp:nvSpPr>
        <dsp:cNvPr id="0" name=""/>
        <dsp:cNvSpPr/>
      </dsp:nvSpPr>
      <dsp:spPr>
        <a:xfrm>
          <a:off x="5085051" y="3437543"/>
          <a:ext cx="120647" cy="88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4042"/>
              </a:lnTo>
              <a:lnTo>
                <a:pt x="120647" y="88404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4FA63-468E-4A5D-BEE4-32DACB704024}">
      <dsp:nvSpPr>
        <dsp:cNvPr id="0" name=""/>
        <dsp:cNvSpPr/>
      </dsp:nvSpPr>
      <dsp:spPr>
        <a:xfrm>
          <a:off x="5085051" y="3437543"/>
          <a:ext cx="120647" cy="312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979"/>
              </a:lnTo>
              <a:lnTo>
                <a:pt x="120647" y="31297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C68F52-2997-4B2F-A0EB-584F9F715D66}">
      <dsp:nvSpPr>
        <dsp:cNvPr id="0" name=""/>
        <dsp:cNvSpPr/>
      </dsp:nvSpPr>
      <dsp:spPr>
        <a:xfrm>
          <a:off x="4496996" y="407109"/>
          <a:ext cx="909780" cy="2628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3823"/>
              </a:lnTo>
              <a:lnTo>
                <a:pt x="909780" y="2543823"/>
              </a:lnTo>
              <a:lnTo>
                <a:pt x="909780" y="262827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C05152-038C-445F-92CC-97097DD18CA1}">
      <dsp:nvSpPr>
        <dsp:cNvPr id="0" name=""/>
        <dsp:cNvSpPr/>
      </dsp:nvSpPr>
      <dsp:spPr>
        <a:xfrm>
          <a:off x="3068826" y="3437543"/>
          <a:ext cx="120647" cy="1613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3164"/>
              </a:lnTo>
              <a:lnTo>
                <a:pt x="120647" y="161316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8AFD96-DEDA-43D5-A739-415C5AB19D69}">
      <dsp:nvSpPr>
        <dsp:cNvPr id="0" name=""/>
        <dsp:cNvSpPr/>
      </dsp:nvSpPr>
      <dsp:spPr>
        <a:xfrm>
          <a:off x="3068826" y="3437543"/>
          <a:ext cx="120647" cy="941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1048"/>
              </a:lnTo>
              <a:lnTo>
                <a:pt x="120647" y="9410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DF686-7A24-4BAF-B745-33B834744938}">
      <dsp:nvSpPr>
        <dsp:cNvPr id="0" name=""/>
        <dsp:cNvSpPr/>
      </dsp:nvSpPr>
      <dsp:spPr>
        <a:xfrm>
          <a:off x="3068826" y="3437543"/>
          <a:ext cx="120647" cy="369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984"/>
              </a:lnTo>
              <a:lnTo>
                <a:pt x="120647" y="36998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2AECB8-3730-4C4E-887D-96DB15B0F6E4}">
      <dsp:nvSpPr>
        <dsp:cNvPr id="0" name=""/>
        <dsp:cNvSpPr/>
      </dsp:nvSpPr>
      <dsp:spPr>
        <a:xfrm>
          <a:off x="3390552" y="407109"/>
          <a:ext cx="1106443" cy="2628276"/>
        </a:xfrm>
        <a:custGeom>
          <a:avLst/>
          <a:gdLst/>
          <a:ahLst/>
          <a:cxnLst/>
          <a:rect l="0" t="0" r="0" b="0"/>
          <a:pathLst>
            <a:path>
              <a:moveTo>
                <a:pt x="1106443" y="0"/>
              </a:moveTo>
              <a:lnTo>
                <a:pt x="1106443" y="2543823"/>
              </a:lnTo>
              <a:lnTo>
                <a:pt x="0" y="2543823"/>
              </a:lnTo>
              <a:lnTo>
                <a:pt x="0" y="262827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50E7D2-11CB-447F-99A5-D345B7A98503}">
      <dsp:nvSpPr>
        <dsp:cNvPr id="0" name=""/>
        <dsp:cNvSpPr/>
      </dsp:nvSpPr>
      <dsp:spPr>
        <a:xfrm>
          <a:off x="2071293" y="3495715"/>
          <a:ext cx="136515" cy="1584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4122"/>
              </a:lnTo>
              <a:lnTo>
                <a:pt x="136515" y="158412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AAB55D-4492-4B66-86B7-128226B3FD54}">
      <dsp:nvSpPr>
        <dsp:cNvPr id="0" name=""/>
        <dsp:cNvSpPr/>
      </dsp:nvSpPr>
      <dsp:spPr>
        <a:xfrm>
          <a:off x="2071293" y="3495715"/>
          <a:ext cx="136515" cy="1013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3058"/>
              </a:lnTo>
              <a:lnTo>
                <a:pt x="136515" y="10130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183BC9-D99B-45A1-B41E-C57645B47E74}">
      <dsp:nvSpPr>
        <dsp:cNvPr id="0" name=""/>
        <dsp:cNvSpPr/>
      </dsp:nvSpPr>
      <dsp:spPr>
        <a:xfrm>
          <a:off x="2071293" y="3495715"/>
          <a:ext cx="136515" cy="4419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1995"/>
              </a:lnTo>
              <a:lnTo>
                <a:pt x="136515" y="44199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763777-443E-4B6C-A79E-779786A5BB89}">
      <dsp:nvSpPr>
        <dsp:cNvPr id="0" name=""/>
        <dsp:cNvSpPr/>
      </dsp:nvSpPr>
      <dsp:spPr>
        <a:xfrm>
          <a:off x="2435335" y="407109"/>
          <a:ext cx="2061660" cy="2628276"/>
        </a:xfrm>
        <a:custGeom>
          <a:avLst/>
          <a:gdLst/>
          <a:ahLst/>
          <a:cxnLst/>
          <a:rect l="0" t="0" r="0" b="0"/>
          <a:pathLst>
            <a:path>
              <a:moveTo>
                <a:pt x="2061660" y="0"/>
              </a:moveTo>
              <a:lnTo>
                <a:pt x="2061660" y="2543823"/>
              </a:lnTo>
              <a:lnTo>
                <a:pt x="0" y="2543823"/>
              </a:lnTo>
              <a:lnTo>
                <a:pt x="0" y="262827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E3A85-33C7-4A45-A797-65EEAC1BAAF4}">
      <dsp:nvSpPr>
        <dsp:cNvPr id="0" name=""/>
        <dsp:cNvSpPr/>
      </dsp:nvSpPr>
      <dsp:spPr>
        <a:xfrm>
          <a:off x="7157698" y="3467435"/>
          <a:ext cx="138949" cy="1487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7222"/>
              </a:lnTo>
              <a:lnTo>
                <a:pt x="138949" y="148722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73B592-A98C-46DB-A512-735DB5ABF7E8}">
      <dsp:nvSpPr>
        <dsp:cNvPr id="0" name=""/>
        <dsp:cNvSpPr/>
      </dsp:nvSpPr>
      <dsp:spPr>
        <a:xfrm>
          <a:off x="7157698" y="3467435"/>
          <a:ext cx="138949" cy="916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6158"/>
              </a:lnTo>
              <a:lnTo>
                <a:pt x="138949" y="9161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358BE3-1435-4F9C-AF3E-54C3EB14DFFB}">
      <dsp:nvSpPr>
        <dsp:cNvPr id="0" name=""/>
        <dsp:cNvSpPr/>
      </dsp:nvSpPr>
      <dsp:spPr>
        <a:xfrm>
          <a:off x="7157698" y="3467435"/>
          <a:ext cx="138949" cy="345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095"/>
              </a:lnTo>
              <a:lnTo>
                <a:pt x="138949" y="34509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1AAA1-7444-4248-BD95-8E966EFAAF81}">
      <dsp:nvSpPr>
        <dsp:cNvPr id="0" name=""/>
        <dsp:cNvSpPr/>
      </dsp:nvSpPr>
      <dsp:spPr>
        <a:xfrm>
          <a:off x="4496996" y="407109"/>
          <a:ext cx="3031233" cy="2635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1110"/>
              </a:lnTo>
              <a:lnTo>
                <a:pt x="3031233" y="2551110"/>
              </a:lnTo>
              <a:lnTo>
                <a:pt x="3031233" y="263556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940A8B-77FF-4A30-96EB-3BA348BBB37C}">
      <dsp:nvSpPr>
        <dsp:cNvPr id="0" name=""/>
        <dsp:cNvSpPr/>
      </dsp:nvSpPr>
      <dsp:spPr>
        <a:xfrm>
          <a:off x="1052601" y="3437543"/>
          <a:ext cx="120647" cy="26871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7115"/>
              </a:lnTo>
              <a:lnTo>
                <a:pt x="120647" y="268711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702856-1842-4AFA-9955-E3ECF67D7BBF}">
      <dsp:nvSpPr>
        <dsp:cNvPr id="0" name=""/>
        <dsp:cNvSpPr/>
      </dsp:nvSpPr>
      <dsp:spPr>
        <a:xfrm>
          <a:off x="1052601" y="3437543"/>
          <a:ext cx="120647" cy="2116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6052"/>
              </a:lnTo>
              <a:lnTo>
                <a:pt x="120647" y="21160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6D0E58-E23B-4B19-86A8-1B248FFCCE92}">
      <dsp:nvSpPr>
        <dsp:cNvPr id="0" name=""/>
        <dsp:cNvSpPr/>
      </dsp:nvSpPr>
      <dsp:spPr>
        <a:xfrm>
          <a:off x="1052601" y="3437543"/>
          <a:ext cx="120647" cy="15449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4988"/>
              </a:lnTo>
              <a:lnTo>
                <a:pt x="120647" y="154498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2B9A5B-99FA-4406-8431-C128B6133142}">
      <dsp:nvSpPr>
        <dsp:cNvPr id="0" name=""/>
        <dsp:cNvSpPr/>
      </dsp:nvSpPr>
      <dsp:spPr>
        <a:xfrm>
          <a:off x="1052601" y="3437543"/>
          <a:ext cx="120647" cy="973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3924"/>
              </a:lnTo>
              <a:lnTo>
                <a:pt x="120647" y="97392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F44A2F-D7F3-46B9-BBD8-C96D09D9BF71}">
      <dsp:nvSpPr>
        <dsp:cNvPr id="0" name=""/>
        <dsp:cNvSpPr/>
      </dsp:nvSpPr>
      <dsp:spPr>
        <a:xfrm>
          <a:off x="1052601" y="3437543"/>
          <a:ext cx="120647" cy="402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2861"/>
              </a:lnTo>
              <a:lnTo>
                <a:pt x="120647" y="40286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F0170E-7F25-41B2-B009-495222EE685B}">
      <dsp:nvSpPr>
        <dsp:cNvPr id="0" name=""/>
        <dsp:cNvSpPr/>
      </dsp:nvSpPr>
      <dsp:spPr>
        <a:xfrm>
          <a:off x="1374327" y="407109"/>
          <a:ext cx="3122668" cy="2628276"/>
        </a:xfrm>
        <a:custGeom>
          <a:avLst/>
          <a:gdLst/>
          <a:ahLst/>
          <a:cxnLst/>
          <a:rect l="0" t="0" r="0" b="0"/>
          <a:pathLst>
            <a:path>
              <a:moveTo>
                <a:pt x="3122668" y="0"/>
              </a:moveTo>
              <a:lnTo>
                <a:pt x="3122668" y="2543823"/>
              </a:lnTo>
              <a:lnTo>
                <a:pt x="0" y="2543823"/>
              </a:lnTo>
              <a:lnTo>
                <a:pt x="0" y="262827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98836-09AE-4281-89C6-4397D37A8553}">
      <dsp:nvSpPr>
        <dsp:cNvPr id="0" name=""/>
        <dsp:cNvSpPr/>
      </dsp:nvSpPr>
      <dsp:spPr>
        <a:xfrm>
          <a:off x="34714" y="3437543"/>
          <a:ext cx="91440" cy="17510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51025"/>
              </a:lnTo>
              <a:lnTo>
                <a:pt x="130422" y="175102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917F18-4226-4C36-A63E-0E2E6C6174DE}">
      <dsp:nvSpPr>
        <dsp:cNvPr id="0" name=""/>
        <dsp:cNvSpPr/>
      </dsp:nvSpPr>
      <dsp:spPr>
        <a:xfrm>
          <a:off x="34714" y="3437543"/>
          <a:ext cx="91440" cy="11799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9962"/>
              </a:lnTo>
              <a:lnTo>
                <a:pt x="130422" y="117996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50E239-F0EE-4B3E-BC51-1AA9156A9CE6}">
      <dsp:nvSpPr>
        <dsp:cNvPr id="0" name=""/>
        <dsp:cNvSpPr/>
      </dsp:nvSpPr>
      <dsp:spPr>
        <a:xfrm>
          <a:off x="34714" y="3437543"/>
          <a:ext cx="91440" cy="5058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879"/>
              </a:lnTo>
              <a:lnTo>
                <a:pt x="130422" y="50587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6E5137-103E-4248-A724-7BCEDA4EF75A}">
      <dsp:nvSpPr>
        <dsp:cNvPr id="0" name=""/>
        <dsp:cNvSpPr/>
      </dsp:nvSpPr>
      <dsp:spPr>
        <a:xfrm>
          <a:off x="402160" y="407109"/>
          <a:ext cx="4094835" cy="2628276"/>
        </a:xfrm>
        <a:custGeom>
          <a:avLst/>
          <a:gdLst/>
          <a:ahLst/>
          <a:cxnLst/>
          <a:rect l="0" t="0" r="0" b="0"/>
          <a:pathLst>
            <a:path>
              <a:moveTo>
                <a:pt x="4094835" y="0"/>
              </a:moveTo>
              <a:lnTo>
                <a:pt x="4094835" y="2543823"/>
              </a:lnTo>
              <a:lnTo>
                <a:pt x="0" y="2543823"/>
              </a:lnTo>
              <a:lnTo>
                <a:pt x="0" y="262827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7F53FA-FB3F-4F7E-B52D-80DC78030828}">
      <dsp:nvSpPr>
        <dsp:cNvPr id="0" name=""/>
        <dsp:cNvSpPr/>
      </dsp:nvSpPr>
      <dsp:spPr>
        <a:xfrm>
          <a:off x="8135678" y="3437543"/>
          <a:ext cx="91440" cy="8790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79043"/>
              </a:lnTo>
              <a:lnTo>
                <a:pt x="132568" y="87904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10C30-F020-46CD-A2EF-C0D7D91957F4}">
      <dsp:nvSpPr>
        <dsp:cNvPr id="0" name=""/>
        <dsp:cNvSpPr/>
      </dsp:nvSpPr>
      <dsp:spPr>
        <a:xfrm>
          <a:off x="8135678" y="3437543"/>
          <a:ext cx="91440" cy="3278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7870"/>
              </a:lnTo>
              <a:lnTo>
                <a:pt x="132568" y="32787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A9597C-DC74-4730-A92B-65D0551D7933}">
      <dsp:nvSpPr>
        <dsp:cNvPr id="0" name=""/>
        <dsp:cNvSpPr/>
      </dsp:nvSpPr>
      <dsp:spPr>
        <a:xfrm>
          <a:off x="4496996" y="407109"/>
          <a:ext cx="4006127" cy="2628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3823"/>
              </a:lnTo>
              <a:lnTo>
                <a:pt x="4006127" y="2543823"/>
              </a:lnTo>
              <a:lnTo>
                <a:pt x="4006127" y="262827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33B3F0-AE52-495C-9D1F-84D67BD5BC6A}">
      <dsp:nvSpPr>
        <dsp:cNvPr id="0" name=""/>
        <dsp:cNvSpPr/>
      </dsp:nvSpPr>
      <dsp:spPr>
        <a:xfrm>
          <a:off x="3474136" y="3050"/>
          <a:ext cx="2045718" cy="404059"/>
        </a:xfrm>
        <a:prstGeom prst="flowChartAlternateProcess">
          <a:avLst/>
        </a:prstGeom>
        <a:gradFill rotWithShape="0">
          <a:gsLst>
            <a:gs pos="0">
              <a:srgbClr val="C00000"/>
            </a:gs>
            <a:gs pos="50000">
              <a:srgbClr val="9CB86E"/>
            </a:gs>
            <a:gs pos="0">
              <a:srgbClr val="156B13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9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DESPACHO DEL GOBERNADOR</a:t>
          </a:r>
          <a:endParaRPr kumimoji="0" lang="es-CO" sz="900" b="1" i="0" u="none" strike="noStrike" kern="1200" cap="none" normalizeH="0" baseline="0" dirty="0" smtClean="0">
            <a:ln/>
            <a:solidFill>
              <a:schemeClr val="tx1"/>
            </a:solidFill>
            <a:effectLst/>
            <a:latin typeface="Arial" charset="0"/>
          </a:endParaRPr>
        </a:p>
      </dsp:txBody>
      <dsp:txXfrm>
        <a:off x="3493860" y="22774"/>
        <a:ext cx="2006270" cy="364611"/>
      </dsp:txXfrm>
    </dsp:sp>
    <dsp:sp modelId="{3DCC97B9-008F-44D8-AA5F-4F5C181D659A}">
      <dsp:nvSpPr>
        <dsp:cNvPr id="0" name=""/>
        <dsp:cNvSpPr/>
      </dsp:nvSpPr>
      <dsp:spPr>
        <a:xfrm>
          <a:off x="8100966" y="3035385"/>
          <a:ext cx="804314" cy="402157"/>
        </a:xfrm>
        <a:prstGeom prst="flowChartAlternateProcess">
          <a:avLst/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6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DEPARTAMENTO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6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ADMINISTRATIVO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6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DE </a:t>
          </a:r>
          <a:r>
            <a:rPr kumimoji="0" lang="es-MX" sz="6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PLANEACIÓN</a:t>
          </a:r>
          <a:endParaRPr kumimoji="0" lang="es-CO" sz="600" b="1" i="0" u="none" strike="noStrike" kern="1200" cap="none" normalizeH="0" baseline="0" dirty="0" smtClean="0">
            <a:ln/>
            <a:solidFill>
              <a:schemeClr val="bg1"/>
            </a:solidFill>
            <a:effectLst/>
            <a:latin typeface="Arial" charset="0"/>
          </a:endParaRPr>
        </a:p>
      </dsp:txBody>
      <dsp:txXfrm>
        <a:off x="8120597" y="3055016"/>
        <a:ext cx="765052" cy="362895"/>
      </dsp:txXfrm>
    </dsp:sp>
    <dsp:sp modelId="{7D928484-BE68-49DC-93E2-35F8674F7A57}">
      <dsp:nvSpPr>
        <dsp:cNvPr id="0" name=""/>
        <dsp:cNvSpPr/>
      </dsp:nvSpPr>
      <dsp:spPr>
        <a:xfrm>
          <a:off x="8268247" y="3564335"/>
          <a:ext cx="804314" cy="402157"/>
        </a:xfrm>
        <a:prstGeom prst="flowChartAlternateProcess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DIRECCIÓN </a:t>
          </a: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POLÍTICA </a:t>
          </a:r>
          <a:endParaRPr kumimoji="0" lang="es-MX" sz="700" b="1" i="1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SECTORIAL</a:t>
          </a:r>
          <a:endParaRPr kumimoji="0" lang="es-CO" sz="700" b="1" i="1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8287878" y="3583966"/>
        <a:ext cx="765052" cy="362895"/>
      </dsp:txXfrm>
    </dsp:sp>
    <dsp:sp modelId="{BC830FC4-9654-4756-A87A-FBD2C4935B94}">
      <dsp:nvSpPr>
        <dsp:cNvPr id="0" name=""/>
        <dsp:cNvSpPr/>
      </dsp:nvSpPr>
      <dsp:spPr>
        <a:xfrm>
          <a:off x="8268247" y="4115508"/>
          <a:ext cx="804314" cy="402157"/>
        </a:xfrm>
        <a:prstGeom prst="flowChartAlternateProcess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DIRECCIÓN </a:t>
          </a: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BANCO DE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PROGRAMAS 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PROYECTOS</a:t>
          </a:r>
          <a:endParaRPr kumimoji="0" lang="es-CO" sz="700" b="1" i="1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8287878" y="4135139"/>
        <a:ext cx="765052" cy="362895"/>
      </dsp:txXfrm>
    </dsp:sp>
    <dsp:sp modelId="{C9EC2EA5-0AE5-460C-A1EE-E2C70E52340D}">
      <dsp:nvSpPr>
        <dsp:cNvPr id="0" name=""/>
        <dsp:cNvSpPr/>
      </dsp:nvSpPr>
      <dsp:spPr>
        <a:xfrm>
          <a:off x="2" y="3035385"/>
          <a:ext cx="804314" cy="402157"/>
        </a:xfrm>
        <a:prstGeom prst="flowChartAlternateProcess">
          <a:avLst/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6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SECRETARÍA </a:t>
          </a:r>
          <a:endParaRPr kumimoji="0" lang="es-MX" sz="600" b="1" i="0" u="none" strike="noStrike" kern="1200" cap="none" normalizeH="0" baseline="0" dirty="0" smtClean="0">
            <a:ln/>
            <a:solidFill>
              <a:schemeClr val="bg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6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GENERAL</a:t>
          </a:r>
          <a:endParaRPr kumimoji="0" lang="es-CO" sz="600" b="1" i="0" u="none" strike="noStrike" kern="1200" cap="none" normalizeH="0" baseline="0" dirty="0" smtClean="0">
            <a:ln/>
            <a:solidFill>
              <a:schemeClr val="bg1"/>
            </a:solidFill>
            <a:effectLst/>
            <a:latin typeface="Arial" charset="0"/>
          </a:endParaRPr>
        </a:p>
      </dsp:txBody>
      <dsp:txXfrm>
        <a:off x="19633" y="3055016"/>
        <a:ext cx="765052" cy="362895"/>
      </dsp:txXfrm>
    </dsp:sp>
    <dsp:sp modelId="{C69B8603-8A08-4057-8A85-8136AB4391DC}">
      <dsp:nvSpPr>
        <dsp:cNvPr id="0" name=""/>
        <dsp:cNvSpPr/>
      </dsp:nvSpPr>
      <dsp:spPr>
        <a:xfrm>
          <a:off x="165136" y="3639325"/>
          <a:ext cx="804314" cy="608194"/>
        </a:xfrm>
        <a:prstGeom prst="flowChartAlternateProcess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sz="600" b="1" i="1" u="none" strike="noStrike" kern="1200" cap="none" normalizeH="0" baseline="0" dirty="0" smtClean="0">
              <a:ln/>
              <a:effectLst/>
              <a:latin typeface="Arial" charset="0"/>
            </a:rPr>
            <a:t>DIRECCIÓN DE TECNOLOGÍAS DE LA INFORMACIÓN Y LAS </a:t>
          </a:r>
          <a:r>
            <a:rPr kumimoji="0" lang="es-ES_tradnl" sz="600" b="1" i="1" u="none" strike="noStrike" kern="1200" cap="none" normalizeH="0" baseline="0" dirty="0" smtClean="0">
              <a:ln/>
              <a:effectLst/>
              <a:latin typeface="Arial" charset="0"/>
            </a:rPr>
            <a:t>COMUNICACIONES, </a:t>
          </a:r>
          <a:r>
            <a:rPr kumimoji="0" lang="es-ES_tradnl" sz="600" b="1" i="1" u="none" strike="noStrike" kern="1200" cap="none" normalizeH="0" baseline="0" dirty="0" smtClean="0">
              <a:ln/>
              <a:effectLst/>
              <a:latin typeface="Arial" charset="0"/>
            </a:rPr>
            <a:t>TIC</a:t>
          </a:r>
          <a:r>
            <a:rPr kumimoji="0" lang="es-MX" sz="600" b="1" i="1" u="none" strike="noStrike" kern="1200" cap="none" normalizeH="0" baseline="0" dirty="0" smtClean="0">
              <a:ln/>
              <a:effectLst/>
              <a:latin typeface="Arial" charset="0"/>
            </a:rPr>
            <a:t> </a:t>
          </a:r>
        </a:p>
      </dsp:txBody>
      <dsp:txXfrm>
        <a:off x="194825" y="3669014"/>
        <a:ext cx="744936" cy="548816"/>
      </dsp:txXfrm>
    </dsp:sp>
    <dsp:sp modelId="{2E29E94D-9EAA-4C6F-8A06-35B2A6B7C7EF}">
      <dsp:nvSpPr>
        <dsp:cNvPr id="0" name=""/>
        <dsp:cNvSpPr/>
      </dsp:nvSpPr>
      <dsp:spPr>
        <a:xfrm>
          <a:off x="165136" y="4416426"/>
          <a:ext cx="804314" cy="402157"/>
        </a:xfrm>
        <a:prstGeom prst="flowChartAlternateProcess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DIRECCIÓN  </a:t>
          </a: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DE SERVICIOS </a:t>
          </a:r>
          <a:r>
            <a:rPr kumimoji="0" lang="es-MX" sz="600" b="1" i="1" u="none" strike="noStrike" kern="1200" cap="none" normalizeH="0" baseline="0" dirty="0" smtClean="0">
              <a:ln/>
              <a:effectLst/>
              <a:latin typeface="Arial" charset="0"/>
            </a:rPr>
            <a:t>ADMINISTRATIVOS</a:t>
          </a:r>
        </a:p>
      </dsp:txBody>
      <dsp:txXfrm>
        <a:off x="184767" y="4436057"/>
        <a:ext cx="765052" cy="362895"/>
      </dsp:txXfrm>
    </dsp:sp>
    <dsp:sp modelId="{8C875C00-D4D9-48A6-85B6-C1AFA9397474}">
      <dsp:nvSpPr>
        <dsp:cNvPr id="0" name=""/>
        <dsp:cNvSpPr/>
      </dsp:nvSpPr>
      <dsp:spPr>
        <a:xfrm>
          <a:off x="165136" y="4987490"/>
          <a:ext cx="804314" cy="40215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s-MX" sz="700" b="1" i="1" u="none" strike="noStrike" kern="1200" cap="none" normalizeH="0" baseline="0" smtClean="0">
              <a:ln/>
              <a:effectLst/>
              <a:latin typeface="Arial" charset="0"/>
            </a:rPr>
            <a:t>DIRECCIÓN  </a:t>
          </a: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DE TALENTO HUMANO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s-CO" sz="600" b="1" i="1" u="none" strike="noStrike" kern="1200" cap="none" normalizeH="0" baseline="0" dirty="0">
            <a:ln/>
            <a:effectLst/>
            <a:latin typeface="Arial" charset="0"/>
          </a:endParaRPr>
        </a:p>
      </dsp:txBody>
      <dsp:txXfrm>
        <a:off x="165136" y="4987490"/>
        <a:ext cx="804314" cy="402157"/>
      </dsp:txXfrm>
    </dsp:sp>
    <dsp:sp modelId="{685B715D-620C-433D-BBD3-77B576986EBB}">
      <dsp:nvSpPr>
        <dsp:cNvPr id="0" name=""/>
        <dsp:cNvSpPr/>
      </dsp:nvSpPr>
      <dsp:spPr>
        <a:xfrm>
          <a:off x="972170" y="3035385"/>
          <a:ext cx="804314" cy="402157"/>
        </a:xfrm>
        <a:prstGeom prst="flowChartAlternateProcess">
          <a:avLst/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6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SECRETARÍA </a:t>
          </a:r>
          <a:r>
            <a:rPr kumimoji="0" lang="es-MX" sz="6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DE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6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HACIENDA</a:t>
          </a:r>
          <a:endParaRPr kumimoji="0" lang="es-CO" sz="600" b="1" i="0" u="none" strike="noStrike" kern="1200" cap="none" normalizeH="0" baseline="0" dirty="0" smtClean="0">
            <a:ln/>
            <a:solidFill>
              <a:schemeClr val="bg1"/>
            </a:solidFill>
            <a:effectLst/>
            <a:latin typeface="Arial" charset="0"/>
          </a:endParaRPr>
        </a:p>
      </dsp:txBody>
      <dsp:txXfrm>
        <a:off x="991801" y="3055016"/>
        <a:ext cx="765052" cy="362895"/>
      </dsp:txXfrm>
    </dsp:sp>
    <dsp:sp modelId="{0C9D9930-A964-47B2-AD4D-E4F6F9C1C620}">
      <dsp:nvSpPr>
        <dsp:cNvPr id="0" name=""/>
        <dsp:cNvSpPr/>
      </dsp:nvSpPr>
      <dsp:spPr>
        <a:xfrm>
          <a:off x="1173249" y="3639325"/>
          <a:ext cx="804314" cy="402157"/>
        </a:xfrm>
        <a:prstGeom prst="flowChartAlternateProcess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DIRECCIÓN </a:t>
          </a: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DE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RENTAS</a:t>
          </a:r>
          <a:endParaRPr kumimoji="0" lang="es-CO" sz="700" b="1" i="1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1192880" y="3658956"/>
        <a:ext cx="765052" cy="362895"/>
      </dsp:txXfrm>
    </dsp:sp>
    <dsp:sp modelId="{C3A184BC-FD75-4C9F-A243-271343ED5601}">
      <dsp:nvSpPr>
        <dsp:cNvPr id="0" name=""/>
        <dsp:cNvSpPr/>
      </dsp:nvSpPr>
      <dsp:spPr>
        <a:xfrm>
          <a:off x="1173249" y="4210389"/>
          <a:ext cx="804314" cy="402157"/>
        </a:xfrm>
        <a:prstGeom prst="flowChartAlternateProcess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DIRECCIÓN </a:t>
          </a: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DE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PRESUPUESTO</a:t>
          </a:r>
          <a:endParaRPr kumimoji="0" lang="es-CO" sz="700" b="1" i="1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1192880" y="4230020"/>
        <a:ext cx="765052" cy="362895"/>
      </dsp:txXfrm>
    </dsp:sp>
    <dsp:sp modelId="{780BFC50-8CF3-4176-8419-8D7F53E34079}">
      <dsp:nvSpPr>
        <dsp:cNvPr id="0" name=""/>
        <dsp:cNvSpPr/>
      </dsp:nvSpPr>
      <dsp:spPr>
        <a:xfrm>
          <a:off x="1173249" y="4781453"/>
          <a:ext cx="804314" cy="402157"/>
        </a:xfrm>
        <a:prstGeom prst="flowChartAlternateProcess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DIRECCIÓN </a:t>
          </a: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DE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TESORERÍA</a:t>
          </a:r>
          <a:endParaRPr kumimoji="0" lang="es-MX" sz="700" b="1" i="1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1192880" y="4801084"/>
        <a:ext cx="765052" cy="362895"/>
      </dsp:txXfrm>
    </dsp:sp>
    <dsp:sp modelId="{4EE77EC0-0617-41BC-9347-26F9859CF614}">
      <dsp:nvSpPr>
        <dsp:cNvPr id="0" name=""/>
        <dsp:cNvSpPr/>
      </dsp:nvSpPr>
      <dsp:spPr>
        <a:xfrm>
          <a:off x="1173249" y="5352516"/>
          <a:ext cx="804314" cy="402157"/>
        </a:xfrm>
        <a:prstGeom prst="flowChartAlternateProcess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DIRECCIÓN </a:t>
          </a: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DE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CONTABILIDAD</a:t>
          </a:r>
          <a:endParaRPr kumimoji="0" lang="es-CO" sz="700" b="1" i="1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1192880" y="5372147"/>
        <a:ext cx="765052" cy="362895"/>
      </dsp:txXfrm>
    </dsp:sp>
    <dsp:sp modelId="{631876CF-E72F-4B4D-B95B-C52E5296072B}">
      <dsp:nvSpPr>
        <dsp:cNvPr id="0" name=""/>
        <dsp:cNvSpPr/>
      </dsp:nvSpPr>
      <dsp:spPr>
        <a:xfrm>
          <a:off x="1173249" y="5923580"/>
          <a:ext cx="804314" cy="40215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CO" sz="700" b="1" i="1" u="none" strike="noStrike" kern="1200" cap="none" normalizeH="0" baseline="0" smtClean="0">
              <a:ln/>
              <a:effectLst/>
              <a:latin typeface="Arial" charset="0"/>
            </a:rPr>
            <a:t>DIRECCIÓN </a:t>
          </a:r>
          <a:r>
            <a:rPr kumimoji="0" lang="es-CO" sz="700" b="1" i="1" u="none" strike="noStrike" kern="1200" cap="none" normalizeH="0" baseline="0" dirty="0" smtClean="0">
              <a:ln/>
              <a:effectLst/>
              <a:latin typeface="Arial" charset="0"/>
            </a:rPr>
            <a:t>DE COBRO COACTIVO</a:t>
          </a:r>
          <a:endParaRPr kumimoji="0" lang="es-CO" sz="700" b="1" i="1" u="none" strike="noStrike" kern="1200" cap="none" normalizeH="0" baseline="0" dirty="0">
            <a:ln/>
            <a:effectLst/>
            <a:latin typeface="Arial" charset="0"/>
          </a:endParaRPr>
        </a:p>
      </dsp:txBody>
      <dsp:txXfrm>
        <a:off x="1173249" y="5923580"/>
        <a:ext cx="804314" cy="402157"/>
      </dsp:txXfrm>
    </dsp:sp>
    <dsp:sp modelId="{2F6224CB-A705-45B9-B108-A1E723CFB842}">
      <dsp:nvSpPr>
        <dsp:cNvPr id="0" name=""/>
        <dsp:cNvSpPr/>
      </dsp:nvSpPr>
      <dsp:spPr>
        <a:xfrm>
          <a:off x="7065065" y="3042672"/>
          <a:ext cx="926329" cy="424762"/>
        </a:xfrm>
        <a:prstGeom prst="flowChartAlternateProcess">
          <a:avLst/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5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SECRETARÍA </a:t>
          </a:r>
          <a:r>
            <a:rPr kumimoji="0" lang="es-MX" sz="5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DE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5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DESARROLLO </a:t>
          </a:r>
          <a:r>
            <a:rPr kumimoji="0" lang="es-MX" sz="5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ECONÓMICO</a:t>
          </a:r>
          <a:r>
            <a:rPr kumimoji="0" lang="es-MX" sz="5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, AGRICULTURA, </a:t>
          </a:r>
          <a:r>
            <a:rPr kumimoji="0" lang="es-MX" sz="5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GANADERÍA </a:t>
          </a:r>
          <a:r>
            <a:rPr kumimoji="0" lang="es-MX" sz="5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Y MEDIO AMBIENTE</a:t>
          </a:r>
        </a:p>
      </dsp:txBody>
      <dsp:txXfrm>
        <a:off x="7085800" y="3063407"/>
        <a:ext cx="884859" cy="383292"/>
      </dsp:txXfrm>
    </dsp:sp>
    <dsp:sp modelId="{A2C34EA7-6108-4453-8D24-44DDBA1464CF}">
      <dsp:nvSpPr>
        <dsp:cNvPr id="0" name=""/>
        <dsp:cNvSpPr/>
      </dsp:nvSpPr>
      <dsp:spPr>
        <a:xfrm>
          <a:off x="7296647" y="3611452"/>
          <a:ext cx="804314" cy="402157"/>
        </a:xfrm>
        <a:prstGeom prst="flowChartAlternateProcess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DIRECCIÓN </a:t>
          </a: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EMPRESARIAL</a:t>
          </a:r>
        </a:p>
      </dsp:txBody>
      <dsp:txXfrm>
        <a:off x="7316278" y="3631083"/>
        <a:ext cx="765052" cy="362895"/>
      </dsp:txXfrm>
    </dsp:sp>
    <dsp:sp modelId="{01D82C1B-8A98-4AB8-A906-CC7F6B3A4C24}">
      <dsp:nvSpPr>
        <dsp:cNvPr id="0" name=""/>
        <dsp:cNvSpPr/>
      </dsp:nvSpPr>
      <dsp:spPr>
        <a:xfrm>
          <a:off x="7296647" y="4182515"/>
          <a:ext cx="804314" cy="402157"/>
        </a:xfrm>
        <a:prstGeom prst="flowChartAlternateProcess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DIRECCIÓN</a:t>
          </a:r>
          <a:endParaRPr kumimoji="0" lang="es-MX" sz="700" b="1" i="1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DE DESARROLLO RURAL </a:t>
          </a:r>
          <a:endParaRPr kumimoji="0" lang="es-CO" sz="700" b="1" i="1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7316278" y="4202146"/>
        <a:ext cx="765052" cy="362895"/>
      </dsp:txXfrm>
    </dsp:sp>
    <dsp:sp modelId="{444C4502-D73B-4709-9DD5-717E6998128C}">
      <dsp:nvSpPr>
        <dsp:cNvPr id="0" name=""/>
        <dsp:cNvSpPr/>
      </dsp:nvSpPr>
      <dsp:spPr>
        <a:xfrm>
          <a:off x="7296647" y="4753579"/>
          <a:ext cx="804314" cy="402157"/>
        </a:xfrm>
        <a:prstGeom prst="flowChartAlternateProcess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DIRECCIÓIN </a:t>
          </a: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MEDIO AMBIENTE</a:t>
          </a:r>
          <a:endParaRPr kumimoji="0" lang="es-CO" sz="700" b="1" i="1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7316278" y="4773210"/>
        <a:ext cx="765052" cy="362895"/>
      </dsp:txXfrm>
    </dsp:sp>
    <dsp:sp modelId="{4C45A0CA-25B7-4DA7-8E39-F8F2C8ED31B8}">
      <dsp:nvSpPr>
        <dsp:cNvPr id="0" name=""/>
        <dsp:cNvSpPr/>
      </dsp:nvSpPr>
      <dsp:spPr>
        <a:xfrm>
          <a:off x="1980282" y="3035385"/>
          <a:ext cx="910106" cy="460329"/>
        </a:xfrm>
        <a:prstGeom prst="flowChartAlternateProcess">
          <a:avLst/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6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SECRETARÍA </a:t>
          </a:r>
          <a:r>
            <a:rPr kumimoji="0" lang="es-MX" sz="6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DE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6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GOBIERNO, CONVIVENCIA Y SEGURIDAD CIUDADANA</a:t>
          </a:r>
          <a:endParaRPr kumimoji="0" lang="es-CO" sz="600" b="1" i="0" u="none" strike="noStrike" kern="1200" cap="none" normalizeH="0" baseline="0" dirty="0" smtClean="0">
            <a:ln/>
            <a:solidFill>
              <a:schemeClr val="bg1"/>
            </a:solidFill>
            <a:effectLst/>
            <a:latin typeface="Arial" charset="0"/>
          </a:endParaRPr>
        </a:p>
      </dsp:txBody>
      <dsp:txXfrm>
        <a:off x="2002753" y="3057856"/>
        <a:ext cx="865164" cy="415387"/>
      </dsp:txXfrm>
    </dsp:sp>
    <dsp:sp modelId="{EF66D43A-E064-4CC0-9B67-800C347246D9}">
      <dsp:nvSpPr>
        <dsp:cNvPr id="0" name=""/>
        <dsp:cNvSpPr/>
      </dsp:nvSpPr>
      <dsp:spPr>
        <a:xfrm>
          <a:off x="2207809" y="3736631"/>
          <a:ext cx="804314" cy="402157"/>
        </a:xfrm>
        <a:prstGeom prst="flowChartAlternateProcess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DIRECCIÓN </a:t>
          </a:r>
          <a:endParaRPr kumimoji="0" lang="es-MX" sz="700" b="1" i="1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DE  DESARROLLO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COMUNITARIO</a:t>
          </a:r>
        </a:p>
      </dsp:txBody>
      <dsp:txXfrm>
        <a:off x="2227440" y="3756262"/>
        <a:ext cx="765052" cy="362895"/>
      </dsp:txXfrm>
    </dsp:sp>
    <dsp:sp modelId="{FE369343-6531-44DC-8083-1617FE27AEDD}">
      <dsp:nvSpPr>
        <dsp:cNvPr id="0" name=""/>
        <dsp:cNvSpPr/>
      </dsp:nvSpPr>
      <dsp:spPr>
        <a:xfrm>
          <a:off x="2207809" y="4307695"/>
          <a:ext cx="804314" cy="402157"/>
        </a:xfrm>
        <a:prstGeom prst="flowChartAlternateProcess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DIRECCIÓN </a:t>
          </a: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DE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SEGURIDAD Y CONVIVENCIA CIUDADANA</a:t>
          </a:r>
        </a:p>
      </dsp:txBody>
      <dsp:txXfrm>
        <a:off x="2227440" y="4327326"/>
        <a:ext cx="765052" cy="362895"/>
      </dsp:txXfrm>
    </dsp:sp>
    <dsp:sp modelId="{9F9234C4-A72D-483D-8201-3D67FDF16EB7}">
      <dsp:nvSpPr>
        <dsp:cNvPr id="0" name=""/>
        <dsp:cNvSpPr/>
      </dsp:nvSpPr>
      <dsp:spPr>
        <a:xfrm>
          <a:off x="2207809" y="4878759"/>
          <a:ext cx="804314" cy="40215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CO" sz="700" b="1" i="1" u="none" strike="noStrike" kern="1200" cap="none" normalizeH="0" baseline="0" dirty="0" smtClean="0">
              <a:ln/>
              <a:effectLst/>
              <a:latin typeface="Arial" charset="0"/>
            </a:rPr>
            <a:t>DIRECCIÓN DE GESTIÓN DE </a:t>
          </a:r>
          <a:r>
            <a:rPr kumimoji="0" lang="es-CO" sz="700" b="1" i="1" u="none" strike="noStrike" kern="1200" cap="none" normalizeH="0" baseline="0" dirty="0" smtClean="0">
              <a:ln/>
              <a:effectLst/>
              <a:latin typeface="Arial" charset="0"/>
            </a:rPr>
            <a:t>RIESGOS </a:t>
          </a:r>
          <a:r>
            <a:rPr kumimoji="0" lang="es-CO" sz="700" b="1" i="1" u="none" strike="noStrike" kern="1200" cap="none" normalizeH="0" baseline="0" dirty="0" smtClean="0">
              <a:ln/>
              <a:effectLst/>
              <a:latin typeface="Arial" charset="0"/>
            </a:rPr>
            <a:t>Y </a:t>
          </a:r>
          <a:r>
            <a:rPr kumimoji="0" lang="es-CO" sz="700" b="1" i="1" u="none" strike="noStrike" kern="1200" cap="none" normalizeH="0" baseline="0" dirty="0" smtClean="0">
              <a:ln/>
              <a:effectLst/>
              <a:latin typeface="Arial" charset="0"/>
            </a:rPr>
            <a:t>DESASTRES</a:t>
          </a:r>
          <a:endParaRPr kumimoji="0" lang="es-CO" sz="700" b="1" i="1" u="none" strike="noStrike" kern="1200" cap="none" normalizeH="0" baseline="0" dirty="0">
            <a:ln/>
            <a:effectLst/>
            <a:latin typeface="Arial" charset="0"/>
          </a:endParaRPr>
        </a:p>
      </dsp:txBody>
      <dsp:txXfrm>
        <a:off x="2207809" y="4878759"/>
        <a:ext cx="804314" cy="402157"/>
      </dsp:txXfrm>
    </dsp:sp>
    <dsp:sp modelId="{BC27E37F-51F1-40FB-9AF9-F48A906B4103}">
      <dsp:nvSpPr>
        <dsp:cNvPr id="0" name=""/>
        <dsp:cNvSpPr/>
      </dsp:nvSpPr>
      <dsp:spPr>
        <a:xfrm>
          <a:off x="2988394" y="3035385"/>
          <a:ext cx="804314" cy="402157"/>
        </a:xfrm>
        <a:prstGeom prst="flowChartAlternateProcess">
          <a:avLst/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6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SECRETARÍA </a:t>
          </a:r>
          <a:r>
            <a:rPr kumimoji="0" lang="es-MX" sz="6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DE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O" sz="5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INFRAESTRUCTURA</a:t>
          </a:r>
        </a:p>
      </dsp:txBody>
      <dsp:txXfrm>
        <a:off x="3008025" y="3055016"/>
        <a:ext cx="765052" cy="362895"/>
      </dsp:txXfrm>
    </dsp:sp>
    <dsp:sp modelId="{8EA14C10-02AA-40CB-9AE7-1F6C589B1919}">
      <dsp:nvSpPr>
        <dsp:cNvPr id="0" name=""/>
        <dsp:cNvSpPr/>
      </dsp:nvSpPr>
      <dsp:spPr>
        <a:xfrm>
          <a:off x="3189473" y="3606449"/>
          <a:ext cx="804314" cy="402157"/>
        </a:xfrm>
        <a:prstGeom prst="flowChartAlternateProcess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DIRECCCIÓN </a:t>
          </a: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DE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PROGRAMACIÓN</a:t>
          </a:r>
          <a:endParaRPr kumimoji="0" lang="es-MX" sz="700" b="1" i="1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3209104" y="3626080"/>
        <a:ext cx="765052" cy="362895"/>
      </dsp:txXfrm>
    </dsp:sp>
    <dsp:sp modelId="{E12A0C70-5C8D-4544-B2ED-29ED223B1F33}">
      <dsp:nvSpPr>
        <dsp:cNvPr id="0" name=""/>
        <dsp:cNvSpPr/>
      </dsp:nvSpPr>
      <dsp:spPr>
        <a:xfrm>
          <a:off x="3189473" y="4177513"/>
          <a:ext cx="804314" cy="40215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s-CO" sz="700" b="1" i="1" u="none" strike="noStrike" kern="1200" cap="none" normalizeH="0" baseline="0" dirty="0" smtClean="0">
              <a:ln/>
              <a:effectLst/>
              <a:latin typeface="Arial" charset="0"/>
            </a:rPr>
            <a:t>DIRECCIÓN </a:t>
          </a:r>
          <a:r>
            <a:rPr kumimoji="0" lang="es-CO" sz="700" b="1" i="1" u="none" strike="noStrike" kern="1200" cap="none" normalizeH="0" baseline="0" dirty="0" smtClean="0">
              <a:ln/>
              <a:effectLst/>
              <a:latin typeface="Arial" charset="0"/>
            </a:rPr>
            <a:t>DE </a:t>
          </a:r>
          <a:r>
            <a:rPr kumimoji="0" lang="es-CO" sz="650" b="1" i="1" u="none" strike="noStrike" kern="1200" cap="none" normalizeH="0" baseline="0" dirty="0" smtClean="0">
              <a:ln/>
              <a:effectLst/>
              <a:latin typeface="Arial" charset="0"/>
            </a:rPr>
            <a:t>CONSTRUCCIONES</a:t>
          </a:r>
          <a:endParaRPr kumimoji="0" lang="es-CO" sz="650" b="1" i="1" u="none" strike="noStrike" kern="1200" cap="none" normalizeH="0" baseline="0" dirty="0">
            <a:ln/>
            <a:effectLst/>
            <a:latin typeface="Arial" charset="0"/>
          </a:endParaRPr>
        </a:p>
      </dsp:txBody>
      <dsp:txXfrm>
        <a:off x="3189473" y="4177513"/>
        <a:ext cx="804314" cy="402157"/>
      </dsp:txXfrm>
    </dsp:sp>
    <dsp:sp modelId="{D6F5FE11-F71E-4DF1-8863-BF7EAC305FCB}">
      <dsp:nvSpPr>
        <dsp:cNvPr id="0" name=""/>
        <dsp:cNvSpPr/>
      </dsp:nvSpPr>
      <dsp:spPr>
        <a:xfrm>
          <a:off x="3189473" y="4748576"/>
          <a:ext cx="804314" cy="604261"/>
        </a:xfrm>
        <a:prstGeom prst="flowChartAlternateProcess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DIRECCIÓN </a:t>
          </a:r>
          <a:endParaRPr kumimoji="0" lang="es-MX" sz="700" b="1" i="1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DE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TRÁNSITO</a:t>
          </a: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, TRANSPORTE Y MOVILIDAD</a:t>
          </a:r>
        </a:p>
      </dsp:txBody>
      <dsp:txXfrm>
        <a:off x="3218970" y="4778073"/>
        <a:ext cx="745320" cy="545267"/>
      </dsp:txXfrm>
    </dsp:sp>
    <dsp:sp modelId="{F1278223-CDE7-4AF0-9A76-B7A58319425C}">
      <dsp:nvSpPr>
        <dsp:cNvPr id="0" name=""/>
        <dsp:cNvSpPr/>
      </dsp:nvSpPr>
      <dsp:spPr>
        <a:xfrm>
          <a:off x="5004619" y="3035385"/>
          <a:ext cx="804314" cy="402157"/>
        </a:xfrm>
        <a:prstGeom prst="flowChartAlternateProcess">
          <a:avLst/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6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SECRETARÍA </a:t>
          </a:r>
          <a:r>
            <a:rPr kumimoji="0" lang="es-MX" sz="6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DE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6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EDUCACION </a:t>
          </a:r>
          <a:endParaRPr kumimoji="0" lang="es-CO" sz="600" b="1" i="0" u="none" strike="noStrike" kern="1200" cap="none" normalizeH="0" baseline="0" dirty="0" smtClean="0">
            <a:ln/>
            <a:solidFill>
              <a:schemeClr val="bg1"/>
            </a:solidFill>
            <a:effectLst/>
            <a:latin typeface="Arial" charset="0"/>
          </a:endParaRPr>
        </a:p>
      </dsp:txBody>
      <dsp:txXfrm>
        <a:off x="5024250" y="3055016"/>
        <a:ext cx="765052" cy="362895"/>
      </dsp:txXfrm>
    </dsp:sp>
    <dsp:sp modelId="{85E29B24-ACB5-4D66-97C1-89AADB9DE508}">
      <dsp:nvSpPr>
        <dsp:cNvPr id="0" name=""/>
        <dsp:cNvSpPr/>
      </dsp:nvSpPr>
      <dsp:spPr>
        <a:xfrm>
          <a:off x="5205698" y="3549443"/>
          <a:ext cx="804314" cy="402157"/>
        </a:xfrm>
        <a:prstGeom prst="flowChartAlternateProcess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DIRECCIÓN </a:t>
          </a: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DE CALIDAD EDUCATIVA</a:t>
          </a:r>
        </a:p>
      </dsp:txBody>
      <dsp:txXfrm>
        <a:off x="5225329" y="3569074"/>
        <a:ext cx="765052" cy="362895"/>
      </dsp:txXfrm>
    </dsp:sp>
    <dsp:sp modelId="{6B0B3F9F-DA5D-4350-AFB9-DA8268788F65}">
      <dsp:nvSpPr>
        <dsp:cNvPr id="0" name=""/>
        <dsp:cNvSpPr/>
      </dsp:nvSpPr>
      <dsp:spPr>
        <a:xfrm>
          <a:off x="5205698" y="4120507"/>
          <a:ext cx="804314" cy="402157"/>
        </a:xfrm>
        <a:prstGeom prst="flowChartAlternateProcess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DIRECCIÓN DE COBERTURA EDUCATIVA</a:t>
          </a:r>
        </a:p>
      </dsp:txBody>
      <dsp:txXfrm>
        <a:off x="5225329" y="4140138"/>
        <a:ext cx="765052" cy="362895"/>
      </dsp:txXfrm>
    </dsp:sp>
    <dsp:sp modelId="{031F6E34-1A5F-4A0C-9C83-536C38B59396}">
      <dsp:nvSpPr>
        <dsp:cNvPr id="0" name=""/>
        <dsp:cNvSpPr/>
      </dsp:nvSpPr>
      <dsp:spPr>
        <a:xfrm>
          <a:off x="5205698" y="4691570"/>
          <a:ext cx="804314" cy="402157"/>
        </a:xfrm>
        <a:prstGeom prst="flowChartAlternateProcess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DIRECCIÓN</a:t>
          </a:r>
          <a:endParaRPr kumimoji="0" lang="es-MX" sz="700" b="1" i="1" u="none" strike="noStrike" kern="1200" cap="none" normalizeH="0" baseline="0" dirty="0" smtClean="0">
            <a:ln/>
            <a:effectLst/>
            <a:latin typeface="Arial" charset="0"/>
          </a:endParaRPr>
        </a:p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MX" sz="650" b="1" i="1" u="none" strike="noStrike" kern="1200" cap="none" normalizeH="0" baseline="0" dirty="0" smtClean="0">
              <a:ln/>
              <a:effectLst/>
              <a:latin typeface="Arial" charset="0"/>
            </a:rPr>
            <a:t>ADMINISTRATIVA</a:t>
          </a:r>
          <a:endParaRPr lang="es-CO" sz="650" kern="1200" dirty="0"/>
        </a:p>
      </dsp:txBody>
      <dsp:txXfrm>
        <a:off x="5225329" y="4711201"/>
        <a:ext cx="765052" cy="362895"/>
      </dsp:txXfrm>
    </dsp:sp>
    <dsp:sp modelId="{661CABD8-3D01-4943-93E9-FB9AC4A8D3FF}">
      <dsp:nvSpPr>
        <dsp:cNvPr id="0" name=""/>
        <dsp:cNvSpPr/>
      </dsp:nvSpPr>
      <dsp:spPr>
        <a:xfrm>
          <a:off x="3996507" y="3035385"/>
          <a:ext cx="804314" cy="402157"/>
        </a:xfrm>
        <a:prstGeom prst="rect">
          <a:avLst/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600" b="1" kern="1200" dirty="0" smtClean="0">
              <a:solidFill>
                <a:schemeClr val="bg1"/>
              </a:solidFill>
            </a:rPr>
            <a:t>SECRETARÍA DE INTEGRACIÓN, DESARROLLO SOCIAL Y MUJER</a:t>
          </a:r>
          <a:endParaRPr lang="es-CO" sz="600" b="1" kern="1200" dirty="0">
            <a:solidFill>
              <a:schemeClr val="bg1"/>
            </a:solidFill>
          </a:endParaRPr>
        </a:p>
      </dsp:txBody>
      <dsp:txXfrm>
        <a:off x="3996507" y="3035385"/>
        <a:ext cx="804314" cy="402157"/>
      </dsp:txXfrm>
    </dsp:sp>
    <dsp:sp modelId="{EB9D3545-0AEB-40BB-BEBA-0C300272DB6C}">
      <dsp:nvSpPr>
        <dsp:cNvPr id="0" name=""/>
        <dsp:cNvSpPr/>
      </dsp:nvSpPr>
      <dsp:spPr>
        <a:xfrm>
          <a:off x="4197585" y="3606449"/>
          <a:ext cx="804314" cy="40215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ES_tradnl" sz="700" b="1" i="1" u="none" strike="noStrike" kern="1200" cap="none" normalizeH="0" baseline="0" dirty="0" smtClean="0">
              <a:ln/>
              <a:effectLst/>
              <a:latin typeface="Arial" charset="0"/>
            </a:rPr>
            <a:t>DIRECCIÓN DE </a:t>
          </a:r>
          <a:r>
            <a:rPr lang="es-CO" sz="700" b="1" kern="1200" dirty="0" smtClean="0"/>
            <a:t>INCLUSIÓN </a:t>
          </a:r>
          <a:r>
            <a:rPr lang="es-CO" sz="700" b="1" kern="1200" dirty="0" smtClean="0"/>
            <a:t>Y DESARROLLO SOCIAL</a:t>
          </a:r>
          <a:endParaRPr kumimoji="0" lang="es-CO" sz="700" b="1" i="1" u="none" strike="noStrike" kern="1200" cap="none" normalizeH="0" baseline="0" dirty="0">
            <a:ln/>
            <a:effectLst/>
            <a:latin typeface="Arial" charset="0"/>
          </a:endParaRPr>
        </a:p>
      </dsp:txBody>
      <dsp:txXfrm>
        <a:off x="4197585" y="3606449"/>
        <a:ext cx="804314" cy="402157"/>
      </dsp:txXfrm>
    </dsp:sp>
    <dsp:sp modelId="{634BC8EE-2E31-4495-9358-82E15F730C22}">
      <dsp:nvSpPr>
        <dsp:cNvPr id="0" name=""/>
        <dsp:cNvSpPr/>
      </dsp:nvSpPr>
      <dsp:spPr>
        <a:xfrm>
          <a:off x="4197585" y="4177513"/>
          <a:ext cx="804314" cy="40215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b="1" kern="1200" dirty="0" smtClean="0"/>
            <a:t>DIRECCIÓN </a:t>
          </a:r>
          <a:r>
            <a:rPr lang="es-CO" sz="800" b="1" kern="1200" dirty="0" smtClean="0"/>
            <a:t>DE VIVIENDA</a:t>
          </a:r>
          <a:endParaRPr lang="es-CO" sz="800" b="1" kern="1200" dirty="0"/>
        </a:p>
      </dsp:txBody>
      <dsp:txXfrm>
        <a:off x="4197585" y="4177513"/>
        <a:ext cx="804314" cy="402157"/>
      </dsp:txXfrm>
    </dsp:sp>
    <dsp:sp modelId="{DAFEFAFA-7252-4350-8A1A-DB4D0F44AD25}">
      <dsp:nvSpPr>
        <dsp:cNvPr id="0" name=""/>
        <dsp:cNvSpPr/>
      </dsp:nvSpPr>
      <dsp:spPr>
        <a:xfrm>
          <a:off x="6012731" y="3035389"/>
          <a:ext cx="999554" cy="393828"/>
        </a:xfrm>
        <a:prstGeom prst="flowChartAlternateProcess">
          <a:avLst/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6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SECRETARÍA </a:t>
          </a:r>
          <a:r>
            <a:rPr kumimoji="0" lang="es-MX" sz="6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DE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6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Arial" charset="0"/>
            </a:rPr>
            <a:t>SALUD</a:t>
          </a:r>
          <a:endParaRPr kumimoji="0" lang="es-CO" sz="600" b="1" i="0" u="none" strike="noStrike" kern="1200" cap="none" normalizeH="0" baseline="0" dirty="0" smtClean="0">
            <a:ln/>
            <a:solidFill>
              <a:schemeClr val="bg1"/>
            </a:solidFill>
            <a:effectLst/>
            <a:latin typeface="Arial" charset="0"/>
          </a:endParaRPr>
        </a:p>
      </dsp:txBody>
      <dsp:txXfrm>
        <a:off x="6031956" y="3054614"/>
        <a:ext cx="961104" cy="355378"/>
      </dsp:txXfrm>
    </dsp:sp>
    <dsp:sp modelId="{FE7F4B3A-7037-4275-A9A0-1C6BFEEDF2CD}">
      <dsp:nvSpPr>
        <dsp:cNvPr id="0" name=""/>
        <dsp:cNvSpPr/>
      </dsp:nvSpPr>
      <dsp:spPr>
        <a:xfrm>
          <a:off x="6262620" y="3564335"/>
          <a:ext cx="804314" cy="402157"/>
        </a:xfrm>
        <a:prstGeom prst="flowChartAlternateProcess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DIRECCIÓN </a:t>
          </a:r>
          <a:r>
            <a:rPr kumimoji="0" lang="es-MX" sz="600" b="1" i="1" u="none" strike="noStrike" kern="1200" cap="none" normalizeH="0" baseline="0" dirty="0" smtClean="0">
              <a:ln/>
              <a:effectLst/>
              <a:latin typeface="Arial" charset="0"/>
            </a:rPr>
            <a:t>ADMINISTRATIVA</a:t>
          </a: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 </a:t>
          </a:r>
          <a:endParaRPr kumimoji="0" lang="es-MX" sz="700" b="1" i="1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Y </a:t>
          </a: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FINANCIERA</a:t>
          </a:r>
          <a:endParaRPr kumimoji="0" lang="es-CO" sz="700" b="1" i="1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6282251" y="3583966"/>
        <a:ext cx="765052" cy="362895"/>
      </dsp:txXfrm>
    </dsp:sp>
    <dsp:sp modelId="{11F5150A-90B2-43E8-842A-AFC156EC24E2}">
      <dsp:nvSpPr>
        <dsp:cNvPr id="0" name=""/>
        <dsp:cNvSpPr/>
      </dsp:nvSpPr>
      <dsp:spPr>
        <a:xfrm>
          <a:off x="6262620" y="4135399"/>
          <a:ext cx="804314" cy="402157"/>
        </a:xfrm>
        <a:prstGeom prst="flowChartAlternateProcess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DIRECCIÓN </a:t>
          </a: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DE SALUD </a:t>
          </a:r>
          <a:r>
            <a:rPr kumimoji="0" lang="es-MX" sz="700" b="1" i="1" u="none" strike="noStrike" kern="1200" cap="none" normalizeH="0" baseline="0" dirty="0" smtClean="0">
              <a:ln/>
              <a:effectLst/>
              <a:latin typeface="Arial" charset="0"/>
            </a:rPr>
            <a:t>PÚBLICA</a:t>
          </a:r>
          <a:endParaRPr kumimoji="0" lang="es-CO" sz="700" b="1" i="1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6282251" y="4155030"/>
        <a:ext cx="765052" cy="362895"/>
      </dsp:txXfrm>
    </dsp:sp>
    <dsp:sp modelId="{D3DEAA2B-BEF2-4DA1-B85E-29C58F1E3F8D}">
      <dsp:nvSpPr>
        <dsp:cNvPr id="0" name=""/>
        <dsp:cNvSpPr/>
      </dsp:nvSpPr>
      <dsp:spPr>
        <a:xfrm>
          <a:off x="6262620" y="4706462"/>
          <a:ext cx="804314" cy="46002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ES_tradnl" sz="700" b="1" i="1" u="none" strike="noStrike" kern="1200" cap="none" normalizeH="0" baseline="0" dirty="0" smtClean="0">
              <a:ln/>
              <a:effectLst/>
              <a:latin typeface="Arial" charset="0"/>
            </a:rPr>
            <a:t>DIRECCIÓN DE SEGURIDAD SOCIAL Y GARANTÍA DE LA CALIDAD</a:t>
          </a:r>
          <a:endParaRPr kumimoji="0" lang="es-CO" sz="700" b="1" i="1" u="none" strike="noStrike" kern="1200" cap="none" normalizeH="0" baseline="0" dirty="0">
            <a:ln/>
            <a:effectLst/>
            <a:latin typeface="Arial" charset="0"/>
          </a:endParaRPr>
        </a:p>
      </dsp:txBody>
      <dsp:txXfrm>
        <a:off x="6262620" y="4706462"/>
        <a:ext cx="804314" cy="460023"/>
      </dsp:txXfrm>
    </dsp:sp>
    <dsp:sp modelId="{7E49AAD9-C5BC-4E1F-A83F-382A27069199}">
      <dsp:nvSpPr>
        <dsp:cNvPr id="0" name=""/>
        <dsp:cNvSpPr/>
      </dsp:nvSpPr>
      <dsp:spPr>
        <a:xfrm>
          <a:off x="2837573" y="543899"/>
          <a:ext cx="804314" cy="402157"/>
        </a:xfrm>
        <a:prstGeom prst="flowChartAlternateProcess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1" i="1" kern="1200" dirty="0" smtClean="0">
              <a:solidFill>
                <a:schemeClr val="bg1"/>
              </a:solidFill>
              <a:effectLst/>
            </a:rPr>
            <a:t>OFICINA  ASESORA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1" i="1" kern="1200" dirty="0" smtClean="0">
              <a:solidFill>
                <a:schemeClr val="bg1"/>
              </a:solidFill>
              <a:effectLst/>
            </a:rPr>
            <a:t>JURÍDICA</a:t>
          </a:r>
          <a:endParaRPr lang="es-CO" sz="700" b="1" kern="1200" dirty="0">
            <a:solidFill>
              <a:schemeClr val="bg1"/>
            </a:solidFill>
            <a:effectLst/>
          </a:endParaRPr>
        </a:p>
      </dsp:txBody>
      <dsp:txXfrm>
        <a:off x="2857204" y="563530"/>
        <a:ext cx="765052" cy="362895"/>
      </dsp:txXfrm>
    </dsp:sp>
    <dsp:sp modelId="{FD3EB843-640C-4BCE-BEC1-12BF94E2435D}">
      <dsp:nvSpPr>
        <dsp:cNvPr id="0" name=""/>
        <dsp:cNvSpPr/>
      </dsp:nvSpPr>
      <dsp:spPr>
        <a:xfrm>
          <a:off x="5128632" y="543899"/>
          <a:ext cx="951866" cy="402157"/>
        </a:xfrm>
        <a:prstGeom prst="flowChartAlternateProcess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b="1" i="1" kern="1200" dirty="0" smtClean="0">
              <a:solidFill>
                <a:schemeClr val="bg1"/>
              </a:solidFill>
              <a:effectLst/>
            </a:rPr>
            <a:t>OFICINA DE  CONTROL INTERNO DE </a:t>
          </a:r>
          <a:r>
            <a:rPr lang="es-CO" sz="700" b="1" i="1" kern="1200" dirty="0" smtClean="0">
              <a:solidFill>
                <a:schemeClr val="bg1"/>
              </a:solidFill>
              <a:effectLst/>
            </a:rPr>
            <a:t>GESTIÓN</a:t>
          </a:r>
          <a:endParaRPr lang="es-CO" sz="700" b="1" kern="1200" dirty="0">
            <a:solidFill>
              <a:schemeClr val="bg1"/>
            </a:solidFill>
            <a:effectLst/>
          </a:endParaRPr>
        </a:p>
      </dsp:txBody>
      <dsp:txXfrm>
        <a:off x="5148263" y="563530"/>
        <a:ext cx="912604" cy="362895"/>
      </dsp:txXfrm>
    </dsp:sp>
    <dsp:sp modelId="{9C4E6274-29A1-4F25-8822-CEA9F0A6DC10}">
      <dsp:nvSpPr>
        <dsp:cNvPr id="0" name=""/>
        <dsp:cNvSpPr/>
      </dsp:nvSpPr>
      <dsp:spPr>
        <a:xfrm>
          <a:off x="2943437" y="1101836"/>
          <a:ext cx="1003238" cy="402157"/>
        </a:xfrm>
        <a:prstGeom prst="flowChartAlternateProcess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b="1" i="1" kern="1200" dirty="0" smtClean="0">
              <a:solidFill>
                <a:schemeClr val="bg1"/>
              </a:solidFill>
              <a:effectLst/>
            </a:rPr>
            <a:t>OFICINA DE DEFENSA JUDICIAL</a:t>
          </a:r>
          <a:endParaRPr lang="es-CO" sz="700" b="1" kern="1200" dirty="0">
            <a:solidFill>
              <a:schemeClr val="bg1"/>
            </a:solidFill>
            <a:effectLst/>
          </a:endParaRPr>
        </a:p>
      </dsp:txBody>
      <dsp:txXfrm>
        <a:off x="2963068" y="1121467"/>
        <a:ext cx="963976" cy="362895"/>
      </dsp:txXfrm>
    </dsp:sp>
    <dsp:sp modelId="{4FA2C862-AA97-4704-92F7-4DF0CFE2F6B2}">
      <dsp:nvSpPr>
        <dsp:cNvPr id="0" name=""/>
        <dsp:cNvSpPr/>
      </dsp:nvSpPr>
      <dsp:spPr>
        <a:xfrm>
          <a:off x="5128632" y="1101836"/>
          <a:ext cx="947595" cy="402157"/>
        </a:xfrm>
        <a:prstGeom prst="flowChartAlternateProcess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b="1" i="1" kern="1200" dirty="0" smtClean="0">
              <a:solidFill>
                <a:schemeClr val="bg1"/>
              </a:solidFill>
              <a:effectLst/>
            </a:rPr>
            <a:t>OFICINA ASESORA DE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b="1" i="1" kern="1200" dirty="0" smtClean="0">
              <a:solidFill>
                <a:schemeClr val="bg1"/>
              </a:solidFill>
              <a:effectLst/>
            </a:rPr>
            <a:t>COMUNICACIONES</a:t>
          </a:r>
          <a:endParaRPr lang="es-CO" sz="700" b="1" kern="1200" dirty="0">
            <a:solidFill>
              <a:schemeClr val="bg1"/>
            </a:solidFill>
            <a:effectLst/>
          </a:endParaRPr>
        </a:p>
      </dsp:txBody>
      <dsp:txXfrm>
        <a:off x="5148263" y="1121467"/>
        <a:ext cx="908333" cy="362895"/>
      </dsp:txXfrm>
    </dsp:sp>
    <dsp:sp modelId="{F1012786-CC20-4673-AB02-5880EFC167D6}">
      <dsp:nvSpPr>
        <dsp:cNvPr id="0" name=""/>
        <dsp:cNvSpPr/>
      </dsp:nvSpPr>
      <dsp:spPr>
        <a:xfrm>
          <a:off x="3009150" y="1767869"/>
          <a:ext cx="406468" cy="40215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800" kern="1200"/>
        </a:p>
      </dsp:txBody>
      <dsp:txXfrm>
        <a:off x="3009150" y="1767869"/>
        <a:ext cx="406468" cy="402157"/>
      </dsp:txXfrm>
    </dsp:sp>
    <dsp:sp modelId="{3F2202BD-BD70-49A2-A35C-8532E6011868}">
      <dsp:nvSpPr>
        <dsp:cNvPr id="0" name=""/>
        <dsp:cNvSpPr/>
      </dsp:nvSpPr>
      <dsp:spPr>
        <a:xfrm>
          <a:off x="1358639" y="259220"/>
          <a:ext cx="948552" cy="402157"/>
        </a:xfrm>
        <a:prstGeom prst="rect">
          <a:avLst/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b="1" kern="1200" dirty="0" smtClean="0">
              <a:solidFill>
                <a:schemeClr val="bg1"/>
              </a:solidFill>
            </a:rPr>
            <a:t>SECRETARÍA </a:t>
          </a:r>
          <a:r>
            <a:rPr lang="es-CO" sz="800" b="1" kern="1200" dirty="0" smtClean="0">
              <a:solidFill>
                <a:schemeClr val="bg1"/>
              </a:solidFill>
            </a:rPr>
            <a:t>PRIIVADA</a:t>
          </a:r>
        </a:p>
      </dsp:txBody>
      <dsp:txXfrm>
        <a:off x="1358639" y="259220"/>
        <a:ext cx="948552" cy="402157"/>
      </dsp:txXfrm>
    </dsp:sp>
    <dsp:sp modelId="{90B68883-362B-4E5C-8412-69DFD4E47B67}">
      <dsp:nvSpPr>
        <dsp:cNvPr id="0" name=""/>
        <dsp:cNvSpPr/>
      </dsp:nvSpPr>
      <dsp:spPr>
        <a:xfrm>
          <a:off x="4964520" y="1914633"/>
          <a:ext cx="1083548" cy="463249"/>
        </a:xfrm>
        <a:prstGeom prst="roundRect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b="1" i="1" kern="1200" dirty="0" smtClean="0">
              <a:solidFill>
                <a:schemeClr val="bg1"/>
              </a:solidFill>
            </a:rPr>
            <a:t>DIRECCIÓN </a:t>
          </a:r>
          <a:r>
            <a:rPr lang="es-CO" sz="800" b="1" i="1" kern="1200" dirty="0" smtClean="0">
              <a:solidFill>
                <a:schemeClr val="bg1"/>
              </a:solidFill>
            </a:rPr>
            <a:t>DPTAL DE CULTURA Y TURISMO</a:t>
          </a:r>
          <a:endParaRPr lang="es-CO" sz="800" b="1" i="1" kern="1200" dirty="0">
            <a:solidFill>
              <a:schemeClr val="bg1"/>
            </a:solidFill>
          </a:endParaRPr>
        </a:p>
      </dsp:txBody>
      <dsp:txXfrm>
        <a:off x="4987134" y="1937247"/>
        <a:ext cx="1038320" cy="418021"/>
      </dsp:txXfrm>
    </dsp:sp>
    <dsp:sp modelId="{DAB82879-E138-4205-B194-7A1282305877}">
      <dsp:nvSpPr>
        <dsp:cNvPr id="0" name=""/>
        <dsp:cNvSpPr/>
      </dsp:nvSpPr>
      <dsp:spPr>
        <a:xfrm>
          <a:off x="3017342" y="1767869"/>
          <a:ext cx="1070744" cy="463253"/>
        </a:xfrm>
        <a:prstGeom prst="flowChartAlternateProcess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b="1" i="1" kern="1200" dirty="0" smtClean="0">
              <a:solidFill>
                <a:schemeClr val="bg1"/>
              </a:solidFill>
            </a:rPr>
            <a:t>OFICINA DE </a:t>
          </a:r>
          <a:r>
            <a:rPr lang="es-CO" sz="700" b="1" i="1" kern="1200" dirty="0" smtClean="0">
              <a:solidFill>
                <a:schemeClr val="bg1"/>
              </a:solidFill>
              <a:effectLst/>
            </a:rPr>
            <a:t>CONTROL</a:t>
          </a:r>
          <a:r>
            <a:rPr lang="es-CO" sz="800" b="1" i="1" kern="1200" dirty="0" smtClean="0">
              <a:solidFill>
                <a:schemeClr val="bg1"/>
              </a:solidFill>
            </a:rPr>
            <a:t> DISCIPLINARIO  INTERNO</a:t>
          </a:r>
          <a:endParaRPr lang="es-CO" sz="800" b="1" kern="1200" dirty="0">
            <a:solidFill>
              <a:schemeClr val="bg1"/>
            </a:solidFill>
            <a:effectLst/>
          </a:endParaRPr>
        </a:p>
      </dsp:txBody>
      <dsp:txXfrm>
        <a:off x="3039956" y="1790483"/>
        <a:ext cx="1025516" cy="418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7829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5515" y="0"/>
            <a:ext cx="4029357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E0B517D-D701-443E-95B0-1DFD247C7FD2}" type="datetimeFigureOut">
              <a:rPr lang="es-CO"/>
              <a:pPr>
                <a:defRPr/>
              </a:pPr>
              <a:t>16/05/2022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9029" y="3329940"/>
            <a:ext cx="7438342" cy="3154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O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7829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5515" y="6658258"/>
            <a:ext cx="4029357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CBB59C2-8351-4B47-8F5D-B8647909FEF0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443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61269-9FAE-4304-8B34-27B5FA12773C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F6308-E75F-4F64-BB75-426CEC1715EB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258EB-38F5-4EC7-B66C-3CB9E58C4F72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E1FD9-B415-4DD6-9C77-B37B33BC0C68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ED7AF-D3E7-4C13-9B4B-149D5BC7862C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05C83-C8CB-4827-856B-C585A7B04D9A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AB4B9-E1D0-4AB9-AC1C-21ED92986346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C0234-E26C-4C4B-BA55-8E3853D7B65A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7AE77-CB46-43EC-84C7-AB2BE84C1DA5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C913D-18C0-4C7F-A5AC-4917492F08FA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0CF1F-69F9-4A8B-BD60-D8C29EB9236E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O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O" smtClean="0"/>
              <a:t>Haga clic para modificar el estilo de texto del patrón</a:t>
            </a:r>
          </a:p>
          <a:p>
            <a:pPr lvl="1"/>
            <a:r>
              <a:rPr lang="es-CO" smtClean="0"/>
              <a:t>Segundo nivel</a:t>
            </a:r>
          </a:p>
          <a:p>
            <a:pPr lvl="2"/>
            <a:r>
              <a:rPr lang="es-CO" smtClean="0"/>
              <a:t>Tercer nivel</a:t>
            </a:r>
          </a:p>
          <a:p>
            <a:pPr lvl="3"/>
            <a:r>
              <a:rPr lang="es-CO" smtClean="0"/>
              <a:t>Cuarto nivel</a:t>
            </a:r>
          </a:p>
          <a:p>
            <a:pPr lvl="4"/>
            <a:r>
              <a:rPr lang="es-CO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81CEB1E-6C1C-4796-A519-32BC7E685442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5563" y="1"/>
            <a:ext cx="9088437" cy="332656"/>
          </a:xfrm>
        </p:spPr>
        <p:txBody>
          <a:bodyPr/>
          <a:lstStyle/>
          <a:p>
            <a:pPr algn="r" eaLnBrk="1" hangingPunct="1"/>
            <a:r>
              <a:rPr lang="es-MX" sz="1200" b="1" dirty="0" smtClean="0"/>
              <a:t>ORGANIGRAMA</a:t>
            </a:r>
            <a:endParaRPr lang="es-CO" sz="1200" b="1" dirty="0" smtClean="0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33573"/>
            <a:ext cx="840074" cy="1163179"/>
          </a:xfrm>
          <a:prstGeom prst="rect">
            <a:avLst/>
          </a:prstGeom>
        </p:spPr>
      </p:pic>
      <p:graphicFrame>
        <p:nvGraphicFramePr>
          <p:cNvPr id="24" name="23 Diagrama"/>
          <p:cNvGraphicFramePr/>
          <p:nvPr>
            <p:extLst>
              <p:ext uri="{D42A27DB-BD31-4B8C-83A1-F6EECF244321}">
                <p14:modId xmlns:p14="http://schemas.microsoft.com/office/powerpoint/2010/main" val="3649796524"/>
              </p:ext>
            </p:extLst>
          </p:nvPr>
        </p:nvGraphicFramePr>
        <p:xfrm>
          <a:off x="71438" y="33573"/>
          <a:ext cx="9072562" cy="6475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5868144" y="6669360"/>
            <a:ext cx="327585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DECRETO 0323 DEL 1 DE NOVIEMBRE DEL 2019</a:t>
            </a:r>
            <a:endParaRPr lang="es-CO" sz="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399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E46366C6-C5A2-4416-9172-F733EAEFBB0C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>Gobernación de Casanare</wic_System_Copyrigh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ctivo de imagen" ma:contentTypeID="0x0101009148F5A04DDD49CBA7127AADA5FB792B00AADE34325A8B49CDA8BB4DB53328F2140095B1333B1897074295EE2B5A69755AA1" ma:contentTypeVersion="1" ma:contentTypeDescription="Cargar una imagen." ma:contentTypeScope="" ma:versionID="58398e499d21a2ae8b7dc083d452d5db">
  <xsd:schema xmlns:xsd="http://www.w3.org/2001/XMLSchema" xmlns:xs="http://www.w3.org/2001/XMLSchema" xmlns:p="http://schemas.microsoft.com/office/2006/metadata/properties" xmlns:ns1="http://schemas.microsoft.com/sharepoint/v3" xmlns:ns2="E46366C6-C5A2-4416-9172-F733EAEFBB0C" xmlns:ns3="http://schemas.microsoft.com/sharepoint/v3/fields" targetNamespace="http://schemas.microsoft.com/office/2006/metadata/properties" ma:root="true" ma:fieldsID="8f5633943ff6029c554622739325a6e3" ns1:_="" ns2:_="" ns3:_="">
    <xsd:import namespace="http://schemas.microsoft.com/sharepoint/v3"/>
    <xsd:import namespace="E46366C6-C5A2-4416-9172-F733EAEFBB0C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Dirección URL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Tipo de archivo" ma:hidden="true" ma:internalName="File_x0020_Type" ma:readOnly="true">
      <xsd:simpleType>
        <xsd:restriction base="dms:Text"/>
      </xsd:simpleType>
    </xsd:element>
    <xsd:element name="HTML_x0020_File_x0020_Type" ma:index="10" nillable="true" ma:displayName="Tipo de archivo HTML" ma:hidden="true" ma:internalName="HTML_x0020_File_x0020_Type" ma:readOnly="true">
      <xsd:simpleType>
        <xsd:restriction base="dms:Text"/>
      </xsd:simpleType>
    </xsd:element>
    <xsd:element name="FSObjType" ma:index="11" nillable="true" ma:displayName="Tipo de elemento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Fecha de inicio programada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Fecha de finalización programada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6366C6-C5A2-4416-9172-F733EAEFBB0C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La miniatura ya existe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La vista previa ya existe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Ancho" ma:internalName="ImageWidth" ma:readOnly="true">
      <xsd:simpleType>
        <xsd:restriction base="dms:Unknown"/>
      </xsd:simpleType>
    </xsd:element>
    <xsd:element name="ImageHeight" ma:index="22" nillable="true" ma:displayName="Alto" ma:internalName="ImageHeight" ma:readOnly="true">
      <xsd:simpleType>
        <xsd:restriction base="dms:Unknown"/>
      </xsd:simpleType>
    </xsd:element>
    <xsd:element name="ImageCreateDate" ma:index="25" nillable="true" ma:displayName="Fecha de captura de la imag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or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 ma:index="23" ma:displayName="Comentarios"/>
        <xsd:element name="keywords" minOccurs="0" maxOccurs="1" type="xsd:string" ma:index="14" ma:displayName="Palabras clave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2AA5F8-DBDE-469D-B598-E5AB05B3831E}"/>
</file>

<file path=customXml/itemProps2.xml><?xml version="1.0" encoding="utf-8"?>
<ds:datastoreItem xmlns:ds="http://schemas.openxmlformats.org/officeDocument/2006/customXml" ds:itemID="{B49C80BC-5131-45EE-B330-5F49488008B6}"/>
</file>

<file path=customXml/itemProps3.xml><?xml version="1.0" encoding="utf-8"?>
<ds:datastoreItem xmlns:ds="http://schemas.openxmlformats.org/officeDocument/2006/customXml" ds:itemID="{6FC66EBE-0C3B-41DD-ACCA-517384CE677A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2674</TotalTime>
  <Words>209</Words>
  <Application>Microsoft Office PowerPoint</Application>
  <PresentationFormat>Carta (216 x 279 mm)</PresentationFormat>
  <Paragraphs>76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Diseño predeterminado</vt:lpstr>
      <vt:lpstr>ORGANIGRAMA</vt:lpstr>
    </vt:vector>
  </TitlesOfParts>
  <Company>ANTHOSOFT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GOBRENACION DE CASANARE</dc:title>
  <dc:creator>ANTHOSOFT USER</dc:creator>
  <cp:keywords/>
  <dc:description/>
  <cp:lastModifiedBy>LUIS CARLOS</cp:lastModifiedBy>
  <cp:revision>237</cp:revision>
  <cp:lastPrinted>2019-12-02T14:14:42Z</cp:lastPrinted>
  <dcterms:created xsi:type="dcterms:W3CDTF">2005-04-07T14:13:30Z</dcterms:created>
  <dcterms:modified xsi:type="dcterms:W3CDTF">2022-05-16T20:40:49Z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0x0101009148F5A04DDD49CBA7127AADA5FB792B00AADE34325A8B49CDA8BB4DB53328F2140095B1333B1897074295EE2B5A69755AA1</vt:lpwstr>
  </property>
  <property fmtid="{D5CDD505-2E9C-101B-9397-08002B2CF9AE}" pid="3" name="vti_imgdate">
    <vt:lpwstr>2022-05-16T00:00:00Z</vt:lpwstr>
  </property>
</Properties>
</file>